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29"/>
  </p:notesMasterIdLst>
  <p:handoutMasterIdLst>
    <p:handoutMasterId r:id="rId94"/>
  </p:handoutMasterIdLst>
  <p:sldIdLst>
    <p:sldId id="487" r:id="rId6"/>
    <p:sldId id="486" r:id="rId7"/>
    <p:sldId id="260" r:id="rId8"/>
    <p:sldId id="262" r:id="rId9"/>
    <p:sldId id="2349" r:id="rId10"/>
    <p:sldId id="261" r:id="rId11"/>
    <p:sldId id="2272" r:id="rId12"/>
    <p:sldId id="264" r:id="rId13"/>
    <p:sldId id="265" r:id="rId14"/>
    <p:sldId id="2273" r:id="rId15"/>
    <p:sldId id="1316" r:id="rId16"/>
    <p:sldId id="1319" r:id="rId17"/>
    <p:sldId id="2757" r:id="rId18"/>
    <p:sldId id="2571" r:id="rId19"/>
    <p:sldId id="1322" r:id="rId20"/>
    <p:sldId id="1317" r:id="rId21"/>
    <p:sldId id="1318" r:id="rId22"/>
    <p:sldId id="2758" r:id="rId23"/>
    <p:sldId id="1853" r:id="rId24"/>
    <p:sldId id="2501" r:id="rId25"/>
    <p:sldId id="2502" r:id="rId26"/>
    <p:sldId id="2128" r:id="rId27"/>
    <p:sldId id="2130" r:id="rId28"/>
    <p:sldId id="2068" r:id="rId30"/>
    <p:sldId id="2762" r:id="rId31"/>
    <p:sldId id="2763" r:id="rId32"/>
    <p:sldId id="2764" r:id="rId33"/>
    <p:sldId id="2268" r:id="rId34"/>
    <p:sldId id="2270" r:id="rId35"/>
    <p:sldId id="2767" r:id="rId36"/>
    <p:sldId id="2768" r:id="rId37"/>
    <p:sldId id="2769" r:id="rId38"/>
    <p:sldId id="1865" r:id="rId39"/>
    <p:sldId id="1866" r:id="rId40"/>
    <p:sldId id="2770" r:id="rId41"/>
    <p:sldId id="303" r:id="rId42"/>
    <p:sldId id="1329" r:id="rId43"/>
    <p:sldId id="1330" r:id="rId44"/>
    <p:sldId id="1331" r:id="rId45"/>
    <p:sldId id="1378" r:id="rId46"/>
    <p:sldId id="1407" r:id="rId47"/>
    <p:sldId id="1541" r:id="rId48"/>
    <p:sldId id="2771" r:id="rId49"/>
    <p:sldId id="1595" r:id="rId50"/>
    <p:sldId id="1537" r:id="rId51"/>
    <p:sldId id="1596" r:id="rId52"/>
    <p:sldId id="1597" r:id="rId53"/>
    <p:sldId id="1598" r:id="rId54"/>
    <p:sldId id="1599" r:id="rId55"/>
    <p:sldId id="1601" r:id="rId56"/>
    <p:sldId id="1538" r:id="rId57"/>
    <p:sldId id="1539" r:id="rId58"/>
    <p:sldId id="1652" r:id="rId59"/>
    <p:sldId id="1654" r:id="rId60"/>
    <p:sldId id="2067" r:id="rId61"/>
    <p:sldId id="2772" r:id="rId62"/>
    <p:sldId id="1374" r:id="rId63"/>
    <p:sldId id="1375" r:id="rId64"/>
    <p:sldId id="1381" r:id="rId65"/>
    <p:sldId id="1382" r:id="rId66"/>
    <p:sldId id="1383" r:id="rId67"/>
    <p:sldId id="2773" r:id="rId68"/>
    <p:sldId id="2774" r:id="rId69"/>
    <p:sldId id="1405" r:id="rId70"/>
    <p:sldId id="1337" r:id="rId71"/>
    <p:sldId id="1338" r:id="rId72"/>
    <p:sldId id="1340" r:id="rId73"/>
    <p:sldId id="1838" r:id="rId74"/>
    <p:sldId id="2778" r:id="rId75"/>
    <p:sldId id="2779" r:id="rId76"/>
    <p:sldId id="2780" r:id="rId77"/>
    <p:sldId id="2781" r:id="rId78"/>
    <p:sldId id="2782" r:id="rId79"/>
    <p:sldId id="2783" r:id="rId80"/>
    <p:sldId id="2784" r:id="rId81"/>
    <p:sldId id="2785" r:id="rId82"/>
    <p:sldId id="2786" r:id="rId83"/>
    <p:sldId id="2787" r:id="rId84"/>
    <p:sldId id="2788" r:id="rId85"/>
    <p:sldId id="2789" r:id="rId86"/>
    <p:sldId id="2790" r:id="rId87"/>
    <p:sldId id="2791" r:id="rId88"/>
    <p:sldId id="2792" r:id="rId89"/>
    <p:sldId id="2793" r:id="rId90"/>
    <p:sldId id="2794" r:id="rId91"/>
    <p:sldId id="2795" r:id="rId92"/>
    <p:sldId id="2796" r:id="rId93"/>
  </p:sldIdLst>
  <p:sldSz cx="9144000" cy="6858000" type="screen4x3"/>
  <p:notesSz cx="6858000" cy="9144000"/>
  <p:custDataLst>
    <p:tags r:id="rId99"/>
  </p:custDataLst>
  <p:defaultTextStyle>
    <a:defPPr>
      <a:defRPr lang="en-GB"/>
    </a:defPPr>
    <a:lvl1pPr marL="0" lvl="0" indent="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1pPr>
    <a:lvl2pPr marL="742950" lvl="1" indent="-28575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2pPr>
    <a:lvl3pPr marL="1143000" lvl="2"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3pPr>
    <a:lvl4pPr marL="1600200" lvl="3"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4pPr>
    <a:lvl5pPr marL="2057400" lvl="4"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5pPr>
    <a:lvl6pPr marL="2286000" lvl="5"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6pPr>
    <a:lvl7pPr marL="2743200" lvl="6"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7pPr>
    <a:lvl8pPr marL="3200400" lvl="7"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8pPr>
    <a:lvl9pPr marL="3657600" lvl="8"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tkj"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3"/>
  </p:normalViewPr>
  <p:slideViewPr>
    <p:cSldViewPr showGuides="1">
      <p:cViewPr varScale="1">
        <p:scale>
          <a:sx n="81" d="100"/>
          <a:sy n="81" d="100"/>
        </p:scale>
        <p:origin x="1498" y="58"/>
      </p:cViewPr>
      <p:guideLst>
        <p:guide orient="horz" pos="2095"/>
        <p:guide pos="2695"/>
      </p:guideLst>
    </p:cSldViewPr>
  </p:slideViewPr>
  <p:notesTextViewPr>
    <p:cViewPr>
      <p:scale>
        <a:sx n="100" d="100"/>
        <a:sy n="100" d="100"/>
      </p:scale>
      <p:origin x="0" y="0"/>
    </p:cViewPr>
  </p:notesTextViewPr>
  <p:gridSpacing cx="45003" cy="45003"/>
</p:viewPr>
</file>

<file path=ppt/_rels/presentation.xml.rels><?xml version="1.0" encoding="UTF-8" standalone="yes"?>
<Relationships xmlns="http://schemas.openxmlformats.org/package/2006/relationships"><Relationship Id="rId99" Type="http://schemas.openxmlformats.org/officeDocument/2006/relationships/tags" Target="tags/tag1.xml"/><Relationship Id="rId98" Type="http://schemas.openxmlformats.org/officeDocument/2006/relationships/commentAuthors" Target="commentAuthors.xml"/><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handoutMaster" Target="handoutMasters/handoutMaster1.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4.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SzPct val="100000"/>
              <a:buFont typeface="Times New Roman" panose="02020603050405020304" pitchFamily="18" charset="0"/>
              <a:buNone/>
              <a:defRPr sz="1200" noProof="1"/>
            </a:lvl1p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buSzPct val="100000"/>
              <a:buFont typeface="Times New Roman" panose="02020603050405020304" pitchFamily="18" charset="0"/>
              <a:buNone/>
              <a:defRPr sz="1200" noProof="1"/>
            </a:lvl1p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0FB36A7A-2CB2-40D7-9204-85EA75177169}" type="datetimeFigureOut">
              <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eaLnBrk="1" hangingPunct="1">
              <a:buSzPct val="100000"/>
              <a:buFont typeface="Times New Roman" panose="02020603050405020304" pitchFamily="18" charset="0"/>
              <a:buNone/>
              <a:defRPr sz="1200" noProof="1"/>
            </a:lvl1p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wrap="square" lIns="91440" tIns="45720" rIns="91440" bIns="45720" numCol="1" anchor="b" anchorCtr="0" compatLnSpc="1"/>
          <a:lstStyle>
            <a:lvl1pPr algn="r" eaLnBrk="1" hangingPunct="1">
              <a:buSzPct val="100000"/>
              <a:buFont typeface="Times New Roman" panose="02020603050405020304" pitchFamily="18" charset="0"/>
              <a:buNone/>
              <a:defRPr sz="1200">
                <a:solidFill>
                  <a:srgbClr val="000000"/>
                </a:solidFill>
              </a:defRPr>
            </a:lvl1p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16EFD7CE-A7D5-4D8F-A009-3F845909ED7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圆角矩形 29697"/>
          <p:cNvSpPr/>
          <p:nvPr/>
        </p:nvSpPr>
        <p:spPr>
          <a:xfrm>
            <a:off x="0" y="0"/>
            <a:ext cx="6858000" cy="9144000"/>
          </a:xfrm>
          <a:prstGeom prst="roundRect">
            <a:avLst>
              <a:gd name="adj" fmla="val 23"/>
            </a:avLst>
          </a:prstGeom>
          <a:solidFill>
            <a:srgbClr val="FFFFFF"/>
          </a:solidFill>
          <a:ln w="9525">
            <a:noFill/>
          </a:ln>
        </p:spPr>
        <p:txBody>
          <a:bodyPr/>
          <a:lstStyle/>
          <a:p>
            <a:pPr lvl="0" eaLnBrk="1" hangingPunct="1">
              <a:buSzPct val="100000"/>
              <a:buFont typeface="Times New Roman" panose="02020603050405020304" pitchFamily="18" charset="0"/>
            </a:pPr>
            <a:endParaRPr lang="zh-CN" altLang="en-US" dirty="0"/>
          </a:p>
        </p:txBody>
      </p:sp>
      <p:sp>
        <p:nvSpPr>
          <p:cNvPr id="17411" name="圆角矩形 29698"/>
          <p:cNvSpPr/>
          <p:nvPr/>
        </p:nvSpPr>
        <p:spPr>
          <a:xfrm>
            <a:off x="0" y="0"/>
            <a:ext cx="6858000" cy="9144000"/>
          </a:xfrm>
          <a:prstGeom prst="roundRect">
            <a:avLst>
              <a:gd name="adj" fmla="val 23"/>
            </a:avLst>
          </a:prstGeom>
          <a:solidFill>
            <a:srgbClr val="FFFFFF"/>
          </a:solidFill>
          <a:ln w="9525">
            <a:noFill/>
          </a:ln>
        </p:spPr>
        <p:txBody>
          <a:bodyPr/>
          <a:lstStyle/>
          <a:p>
            <a:pPr lvl="0" eaLnBrk="1" hangingPunct="1">
              <a:buSzPct val="100000"/>
              <a:buFont typeface="Times New Roman" panose="02020603050405020304" pitchFamily="18" charset="0"/>
            </a:pPr>
            <a:endParaRPr lang="zh-CN" altLang="en-US" dirty="0"/>
          </a:p>
        </p:txBody>
      </p:sp>
      <p:sp>
        <p:nvSpPr>
          <p:cNvPr id="17412" name="圆角矩形 29699"/>
          <p:cNvSpPr/>
          <p:nvPr/>
        </p:nvSpPr>
        <p:spPr>
          <a:xfrm>
            <a:off x="0" y="0"/>
            <a:ext cx="6858000" cy="9144000"/>
          </a:xfrm>
          <a:prstGeom prst="roundRect">
            <a:avLst>
              <a:gd name="adj" fmla="val 23"/>
            </a:avLst>
          </a:prstGeom>
          <a:solidFill>
            <a:srgbClr val="FFFFFF"/>
          </a:solidFill>
          <a:ln w="9525">
            <a:noFill/>
          </a:ln>
        </p:spPr>
        <p:txBody>
          <a:bodyPr/>
          <a:lstStyle/>
          <a:p>
            <a:pPr lvl="0" eaLnBrk="1" hangingPunct="1">
              <a:buSzPct val="100000"/>
              <a:buFont typeface="Times New Roman" panose="02020603050405020304" pitchFamily="18" charset="0"/>
            </a:pPr>
            <a:endParaRPr lang="zh-CN" altLang="en-US" dirty="0"/>
          </a:p>
        </p:txBody>
      </p:sp>
      <p:sp>
        <p:nvSpPr>
          <p:cNvPr id="17413" name="圆角矩形 29700"/>
          <p:cNvSpPr/>
          <p:nvPr/>
        </p:nvSpPr>
        <p:spPr>
          <a:xfrm>
            <a:off x="0" y="0"/>
            <a:ext cx="6858000" cy="9144000"/>
          </a:xfrm>
          <a:prstGeom prst="roundRect">
            <a:avLst>
              <a:gd name="adj" fmla="val 23"/>
            </a:avLst>
          </a:prstGeom>
          <a:solidFill>
            <a:srgbClr val="FFFFFF"/>
          </a:solidFill>
          <a:ln w="9525">
            <a:noFill/>
          </a:ln>
        </p:spPr>
        <p:txBody>
          <a:bodyPr/>
          <a:lstStyle/>
          <a:p>
            <a:pPr lvl="0" eaLnBrk="1" hangingPunct="1">
              <a:buSzPct val="100000"/>
              <a:buFont typeface="Times New Roman" panose="02020603050405020304" pitchFamily="18" charset="0"/>
            </a:pPr>
            <a:endParaRPr lang="zh-CN" altLang="en-US" dirty="0"/>
          </a:p>
        </p:txBody>
      </p:sp>
      <p:sp>
        <p:nvSpPr>
          <p:cNvPr id="17414" name="圆角矩形 29701"/>
          <p:cNvSpPr/>
          <p:nvPr/>
        </p:nvSpPr>
        <p:spPr>
          <a:xfrm>
            <a:off x="0" y="0"/>
            <a:ext cx="6858000" cy="9144000"/>
          </a:xfrm>
          <a:prstGeom prst="roundRect">
            <a:avLst>
              <a:gd name="adj" fmla="val 23"/>
            </a:avLst>
          </a:prstGeom>
          <a:solidFill>
            <a:srgbClr val="FFFFFF"/>
          </a:solidFill>
          <a:ln w="9525">
            <a:noFill/>
          </a:ln>
        </p:spPr>
        <p:txBody>
          <a:bodyPr/>
          <a:lstStyle/>
          <a:p>
            <a:pPr lvl="0" eaLnBrk="1" hangingPunct="1">
              <a:buSzPct val="100000"/>
              <a:buFont typeface="Times New Roman" panose="02020603050405020304" pitchFamily="18" charset="0"/>
            </a:pPr>
            <a:endParaRPr lang="zh-CN" altLang="en-US" dirty="0"/>
          </a:p>
        </p:txBody>
      </p:sp>
      <p:sp>
        <p:nvSpPr>
          <p:cNvPr id="17415" name="圆角矩形 29702"/>
          <p:cNvSpPr/>
          <p:nvPr/>
        </p:nvSpPr>
        <p:spPr>
          <a:xfrm>
            <a:off x="0" y="0"/>
            <a:ext cx="6858000" cy="9144000"/>
          </a:xfrm>
          <a:prstGeom prst="roundRect">
            <a:avLst>
              <a:gd name="adj" fmla="val 23"/>
            </a:avLst>
          </a:prstGeom>
          <a:solidFill>
            <a:srgbClr val="FFFFFF"/>
          </a:solidFill>
          <a:ln w="9525">
            <a:noFill/>
          </a:ln>
        </p:spPr>
        <p:txBody>
          <a:bodyPr/>
          <a:lstStyle/>
          <a:p>
            <a:pPr lvl="0" eaLnBrk="1" hangingPunct="1">
              <a:buSzPct val="100000"/>
              <a:buFont typeface="Times New Roman" panose="02020603050405020304" pitchFamily="18" charset="0"/>
            </a:pPr>
            <a:endParaRPr lang="zh-CN" altLang="en-US" dirty="0"/>
          </a:p>
        </p:txBody>
      </p:sp>
      <p:sp>
        <p:nvSpPr>
          <p:cNvPr id="29704" name="页眉占位符 29703"/>
          <p:cNvSpPr>
            <a:spLocks noGrp="1"/>
          </p:cNvSpPr>
          <p:nvPr>
            <p:ph type="hdr"/>
          </p:nvPr>
        </p:nvSpPr>
        <p:spPr>
          <a:xfrm>
            <a:off x="0" y="0"/>
            <a:ext cx="2962275" cy="447675"/>
          </a:xfrm>
          <a:prstGeom prst="rect">
            <a:avLst/>
          </a:prstGeom>
          <a:noFill/>
          <a:ln w="9525">
            <a:noFill/>
            <a:miter/>
          </a:ln>
        </p:spPr>
        <p:txBody>
          <a:bodyPr lIns="90000" tIns="46800" rIns="90000" bIns="46800"/>
          <a:lstStyle>
            <a:lvl1pPr defTabSz="0" eaLnBrk="1" hangingPunct="1">
              <a:buSzPct val="100000"/>
              <a:buFont typeface="Times New Roman" panose="02020603050405020304" pitchFamily="18" charset="0"/>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sz="1200" noProof="1">
                <a:cs typeface="宋体" panose="02010600030101010101" pitchFamily="2" charset="-122"/>
              </a:defRPr>
            </a:lvl1pPr>
          </a:lstStyle>
          <a:p>
            <a:pPr marL="0" marR="0" lvl="0" indent="0" algn="l" defTabSz="0" rtl="0" eaLnBrk="1" fontAlgn="base" latinLnBrk="0" hangingPunct="1">
              <a:lnSpc>
                <a:spcPct val="100000"/>
              </a:lnSpc>
              <a:spcBef>
                <a:spcPct val="0"/>
              </a:spcBef>
              <a:spcAft>
                <a:spcPct val="0"/>
              </a:spcAft>
              <a:buClrTx/>
              <a:buSzPct val="100000"/>
              <a:buFont typeface="Times New Roman" panose="02020603050405020304" pitchFamily="18" charset="0"/>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a:pPr>
            <a:endParaRPr kumimoji="0" lang="zh-CN" altLang="en-GB"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29705" name="日期占位符 29704"/>
          <p:cNvSpPr>
            <a:spLocks noGrp="1"/>
          </p:cNvSpPr>
          <p:nvPr>
            <p:ph type="dt"/>
          </p:nvPr>
        </p:nvSpPr>
        <p:spPr>
          <a:xfrm>
            <a:off x="3884613" y="0"/>
            <a:ext cx="2962275" cy="447675"/>
          </a:xfrm>
          <a:prstGeom prst="rect">
            <a:avLst/>
          </a:prstGeom>
          <a:noFill/>
          <a:ln w="9525">
            <a:noFill/>
            <a:miter/>
          </a:ln>
        </p:spPr>
        <p:txBody>
          <a:bodyPr lIns="90000" tIns="46800" rIns="90000" bIns="46800"/>
          <a:lstStyle>
            <a:lvl1pPr algn="r" defTabSz="0" eaLnBrk="1" hangingPunct="1">
              <a:buSzPct val="100000"/>
              <a:buFont typeface="Times New Roman" panose="02020603050405020304" pitchFamily="18" charset="0"/>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sz="1200" noProof="1">
                <a:cs typeface="宋体" panose="02010600030101010101" pitchFamily="2" charset="-122"/>
              </a:defRPr>
            </a:lvl1pPr>
          </a:lstStyle>
          <a:p>
            <a:pPr marL="0" marR="0" lvl="0" indent="0" algn="r" defTabSz="0" rtl="0" eaLnBrk="1" fontAlgn="base" latinLnBrk="0" hangingPunct="1">
              <a:lnSpc>
                <a:spcPct val="100000"/>
              </a:lnSpc>
              <a:spcBef>
                <a:spcPct val="0"/>
              </a:spcBef>
              <a:spcAft>
                <a:spcPct val="0"/>
              </a:spcAft>
              <a:buClrTx/>
              <a:buSzPct val="100000"/>
              <a:buFont typeface="Times New Roman" panose="02020603050405020304" pitchFamily="18" charset="0"/>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a:pPr>
            <a:endParaRPr kumimoji="0" lang="en-GB" altLang="zh-CN"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7418" name="幻灯片图像占位符 29705"/>
          <p:cNvSpPr>
            <a:spLocks noGrp="1" noRot="1" noChangeAspect="1"/>
          </p:cNvSpPr>
          <p:nvPr>
            <p:ph type="sldImg"/>
          </p:nvPr>
        </p:nvSpPr>
        <p:spPr>
          <a:xfrm>
            <a:off x="1143000" y="685800"/>
            <a:ext cx="4562475" cy="3419475"/>
          </a:xfrm>
          <a:prstGeom prst="rect">
            <a:avLst/>
          </a:prstGeom>
          <a:noFill/>
          <a:ln w="9525">
            <a:noFill/>
          </a:ln>
        </p:spPr>
      </p:sp>
      <p:sp>
        <p:nvSpPr>
          <p:cNvPr id="19467" name="文本占位符 29706"/>
          <p:cNvSpPr>
            <a:spLocks noGrp="1" noChangeArrowheads="1"/>
          </p:cNvSpPr>
          <p:nvPr>
            <p:ph type="body" idx="4294967295"/>
          </p:nvPr>
        </p:nvSpPr>
        <p:spPr bwMode="auto">
          <a:xfrm>
            <a:off x="685800" y="4343400"/>
            <a:ext cx="5476875" cy="4105275"/>
          </a:xfrm>
          <a:prstGeom prst="rect">
            <a:avLst/>
          </a:prstGeom>
          <a:noFill/>
          <a:ln>
            <a:noFill/>
          </a:ln>
        </p:spPr>
        <p:txBody>
          <a:bodyPr vert="horz" wrap="square" lIns="0" tIns="0" rIns="0" bIns="0" numCol="1" anchor="t" anchorCtr="0" compatLnSpc="1"/>
          <a:lstStyle/>
          <a:p>
            <a:pPr marL="0" marR="0" lvl="0" indent="0" algn="l" defTabSz="449580" rtl="0" eaLnBrk="0" fontAlgn="base" latinLnBrk="0" hangingPunct="0">
              <a:lnSpc>
                <a:spcPct val="100000"/>
              </a:lnSpc>
              <a:spcBef>
                <a:spcPct val="30000"/>
              </a:spcBef>
              <a:spcAft>
                <a:spcPct val="0"/>
              </a:spcAft>
              <a:buClrTx/>
              <a:buSzPct val="100000"/>
              <a:buFont typeface="Times New Roman" panose="02020603050405020304" pitchFamily="18" charset="0"/>
              <a:buNone/>
              <a:defRPr/>
            </a:pPr>
            <a:endParaRPr kumimoji="0" lang="zh-CN" altLang="en-US" sz="12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
        <p:nvSpPr>
          <p:cNvPr id="29708" name="页脚占位符 29707"/>
          <p:cNvSpPr>
            <a:spLocks noGrp="1"/>
          </p:cNvSpPr>
          <p:nvPr>
            <p:ph type="ftr"/>
          </p:nvPr>
        </p:nvSpPr>
        <p:spPr>
          <a:xfrm>
            <a:off x="0" y="8685213"/>
            <a:ext cx="2962275" cy="447675"/>
          </a:xfrm>
          <a:prstGeom prst="rect">
            <a:avLst/>
          </a:prstGeom>
          <a:noFill/>
          <a:ln w="9525">
            <a:noFill/>
            <a:miter/>
          </a:ln>
        </p:spPr>
        <p:txBody>
          <a:bodyPr lIns="90000" tIns="46800" rIns="90000" bIns="46800" anchor="b"/>
          <a:lstStyle>
            <a:lvl1pPr defTabSz="0" eaLnBrk="1" hangingPunct="1">
              <a:buSzPct val="100000"/>
              <a:buFont typeface="Times New Roman" panose="02020603050405020304" pitchFamily="18" charset="0"/>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sz="1200" noProof="1">
                <a:cs typeface="宋体" panose="02010600030101010101" pitchFamily="2" charset="-122"/>
              </a:defRPr>
            </a:lvl1pPr>
          </a:lstStyle>
          <a:p>
            <a:pPr marL="0" marR="0" lvl="0" indent="0" algn="l" defTabSz="0" rtl="0" eaLnBrk="1" fontAlgn="base" latinLnBrk="0" hangingPunct="1">
              <a:lnSpc>
                <a:spcPct val="100000"/>
              </a:lnSpc>
              <a:spcBef>
                <a:spcPct val="0"/>
              </a:spcBef>
              <a:spcAft>
                <a:spcPct val="0"/>
              </a:spcAft>
              <a:buClrTx/>
              <a:buSzPct val="100000"/>
              <a:buFont typeface="Times New Roman" panose="02020603050405020304" pitchFamily="18" charset="0"/>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defRPr/>
            </a:pPr>
            <a:endParaRPr kumimoji="0" lang="en-GB" altLang="zh-CN"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29709" name="灯片编号占位符 29708"/>
          <p:cNvSpPr>
            <a:spLocks noGrp="1"/>
          </p:cNvSpPr>
          <p:nvPr>
            <p:ph type="sldNum"/>
          </p:nvPr>
        </p:nvSpPr>
        <p:spPr>
          <a:xfrm>
            <a:off x="3884613" y="8685213"/>
            <a:ext cx="2962275" cy="447675"/>
          </a:xfrm>
          <a:prstGeom prst="rect">
            <a:avLst/>
          </a:prstGeom>
          <a:noFill/>
          <a:ln w="9525">
            <a:noFill/>
            <a:miter/>
          </a:ln>
        </p:spPr>
        <p:txBody>
          <a:bodyPr vert="horz" wrap="square" lIns="90000" tIns="46800" rIns="90000" bIns="46800" numCol="1" anchor="b" anchorCtr="0" compatLnSpc="1"/>
          <a:lstStyle>
            <a:lvl1pPr algn="r" defTabSz="0" eaLnBrk="1" hangingPunct="1">
              <a:buSzPct val="100000"/>
              <a:buFont typeface="Times New Roman" panose="02020603050405020304" pitchFamily="18" charset="0"/>
              <a:buNone/>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1200">
                <a:latin typeface="Times New Roman" panose="02020603050405020304" pitchFamily="18" charset="0"/>
              </a:defRPr>
            </a:lvl1pPr>
          </a:lstStyle>
          <a:p>
            <a:pPr marL="0" marR="0" lvl="0" indent="0" algn="r" defTabSz="0" rtl="0" eaLnBrk="1" fontAlgn="base" latinLnBrk="0" hangingPunct="1">
              <a:lnSpc>
                <a:spcPct val="100000"/>
              </a:lnSpc>
              <a:spcBef>
                <a:spcPct val="0"/>
              </a:spcBef>
              <a:spcAft>
                <a:spcPct val="0"/>
              </a:spcAft>
              <a:buClrTx/>
              <a:buSzPct val="100000"/>
              <a:buFont typeface="Times New Roman" panose="02020603050405020304" pitchFamily="18" charset="0"/>
              <a:buNone/>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pPr>
            <a:fld id="{22928C5A-7A66-4C7B-B7CC-836334ED7E0D}" type="slidenum">
              <a:rPr kumimoji="0" lang="zh-CN" altLang="en-GB" sz="12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200" b="0" i="0" u="none" strike="noStrike" kern="1200" cap="none" spc="0" normalizeH="0" baseline="0" noProof="0">
              <a:ln>
                <a:noFill/>
              </a:ln>
              <a:solidFill>
                <a:schemeClr val="bg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defTabSz="449580" rtl="0" eaLnBrk="0" fontAlgn="base" hangingPunct="0">
      <a:spcBef>
        <a:spcPct val="30000"/>
      </a:spcBef>
      <a:spcAft>
        <a:spcPct val="0"/>
      </a:spcAft>
      <a:buSzPct val="100000"/>
      <a:buFont typeface="Times New Roman" panose="02020603050405020304" pitchFamily="18" charset="0"/>
      <a:defRPr sz="1200" kern="1200">
        <a:solidFill>
          <a:srgbClr val="000000"/>
        </a:solidFill>
        <a:latin typeface="+mn-lt"/>
        <a:ea typeface="宋体" panose="02010600030101010101" pitchFamily="2" charset="-122"/>
        <a:cs typeface="+mn-cs"/>
      </a:defRPr>
    </a:lvl1pPr>
    <a:lvl2pPr marL="742950" lvl="1" indent="-285750" algn="l" defTabSz="449580" rtl="0" eaLnBrk="0" fontAlgn="base" hangingPunct="0">
      <a:spcBef>
        <a:spcPct val="30000"/>
      </a:spcBef>
      <a:spcAft>
        <a:spcPct val="0"/>
      </a:spcAft>
      <a:buSzPct val="100000"/>
      <a:buFont typeface="Times New Roman" panose="02020603050405020304" pitchFamily="18" charset="0"/>
      <a:defRPr sz="1200" kern="1200">
        <a:solidFill>
          <a:srgbClr val="000000"/>
        </a:solidFill>
        <a:latin typeface="+mn-lt"/>
        <a:ea typeface="宋体" panose="02010600030101010101" pitchFamily="2" charset="-122"/>
        <a:cs typeface="+mn-cs"/>
      </a:defRPr>
    </a:lvl2pPr>
    <a:lvl3pPr marL="1143000" lvl="2" indent="-228600" algn="l" defTabSz="449580" rtl="0" eaLnBrk="0" fontAlgn="base" hangingPunct="0">
      <a:spcBef>
        <a:spcPct val="30000"/>
      </a:spcBef>
      <a:spcAft>
        <a:spcPct val="0"/>
      </a:spcAft>
      <a:buSzPct val="100000"/>
      <a:buFont typeface="Times New Roman" panose="02020603050405020304" pitchFamily="18" charset="0"/>
      <a:defRPr sz="1200" kern="1200">
        <a:solidFill>
          <a:srgbClr val="000000"/>
        </a:solidFill>
        <a:latin typeface="+mn-lt"/>
        <a:ea typeface="宋体" panose="02010600030101010101" pitchFamily="2" charset="-122"/>
        <a:cs typeface="+mn-cs"/>
      </a:defRPr>
    </a:lvl3pPr>
    <a:lvl4pPr marL="1600200" lvl="3" indent="-228600" algn="l" defTabSz="449580" rtl="0" eaLnBrk="0" fontAlgn="base" hangingPunct="0">
      <a:spcBef>
        <a:spcPct val="30000"/>
      </a:spcBef>
      <a:spcAft>
        <a:spcPct val="0"/>
      </a:spcAft>
      <a:buSzPct val="100000"/>
      <a:buFont typeface="Times New Roman" panose="02020603050405020304" pitchFamily="18" charset="0"/>
      <a:defRPr sz="1200" kern="1200">
        <a:solidFill>
          <a:srgbClr val="000000"/>
        </a:solidFill>
        <a:latin typeface="+mn-lt"/>
        <a:ea typeface="宋体" panose="02010600030101010101" pitchFamily="2" charset="-122"/>
        <a:cs typeface="+mn-cs"/>
      </a:defRPr>
    </a:lvl4pPr>
    <a:lvl5pPr marL="2057400" lvl="4" indent="-228600" algn="l" defTabSz="449580" rtl="0" eaLnBrk="0" fontAlgn="base" hangingPunct="0">
      <a:spcBef>
        <a:spcPct val="30000"/>
      </a:spcBef>
      <a:spcAft>
        <a:spcPct val="0"/>
      </a:spcAft>
      <a:buSzPct val="100000"/>
      <a:buFont typeface="Times New Roman" panose="02020603050405020304" pitchFamily="18" charset="0"/>
      <a:defRPr sz="1200" kern="1200">
        <a:solidFill>
          <a:srgbClr val="000000"/>
        </a:solidFill>
        <a:latin typeface="+mn-lt"/>
        <a:ea typeface="宋体" panose="02010600030101010101" pitchFamily="2" charset="-122"/>
        <a:cs typeface="+mn-cs"/>
      </a:defRPr>
    </a:lvl5pPr>
    <a:lvl6pPr marL="2286000" lvl="5" indent="-228600" algn="l" defTabSz="44958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defRPr sz="1200" b="0" i="0" u="none" kern="1200" baseline="0">
        <a:solidFill>
          <a:srgbClr val="000000"/>
        </a:solidFill>
        <a:latin typeface="+mn-lt"/>
        <a:ea typeface="+mn-ea"/>
        <a:cs typeface="+mn-cs"/>
      </a:defRPr>
    </a:lvl6pPr>
    <a:lvl7pPr marL="2743200" lvl="6" indent="-228600" algn="l" defTabSz="44958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defRPr sz="1200" b="0" i="0" u="none" kern="1200" baseline="0">
        <a:solidFill>
          <a:srgbClr val="000000"/>
        </a:solidFill>
        <a:latin typeface="+mn-lt"/>
        <a:ea typeface="+mn-ea"/>
        <a:cs typeface="+mn-cs"/>
      </a:defRPr>
    </a:lvl7pPr>
    <a:lvl8pPr marL="3200400" lvl="7" indent="-228600" algn="l" defTabSz="44958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defRPr sz="1200" b="0" i="0" u="none" kern="1200" baseline="0">
        <a:solidFill>
          <a:srgbClr val="000000"/>
        </a:solidFill>
        <a:latin typeface="+mn-lt"/>
        <a:ea typeface="+mn-ea"/>
        <a:cs typeface="+mn-cs"/>
      </a:defRPr>
    </a:lvl8pPr>
    <a:lvl9pPr marL="3657600" lvl="8" indent="-228600" algn="l" defTabSz="44958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defRPr sz="1200" b="0" i="0" u="none" kern="1200" baseline="0">
        <a:solidFill>
          <a:srgbClr val="000000"/>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xfrm>
            <a:off x="1144588" y="685800"/>
            <a:ext cx="4559300" cy="3419475"/>
          </a:xfrm>
        </p:spPr>
      </p:sp>
      <p:sp>
        <p:nvSpPr>
          <p:cNvPr id="39939" name="文本占位符 2"/>
          <p:cNvSpPr>
            <a:spLocks noGrp="1"/>
          </p:cNvSpPr>
          <p:nvPr>
            <p:ph type="body"/>
          </p:nvPr>
        </p:nvSpPr>
        <p:spPr/>
        <p:txBody>
          <a:bodyPr wrap="square" lIns="0" tIns="0" rIns="0" bIns="0" anchor="t" anchorCtr="0"/>
          <a:lstStyle/>
          <a:p>
            <a:pPr lvl="0"/>
            <a:r>
              <a:rPr lang="en-US" altLang="zh-CN" dirty="0"/>
              <a:t>1</a:t>
            </a:r>
            <a:r>
              <a:rPr lang="zh-CN" altLang="en-US" dirty="0"/>
              <a:t>、可使用</a:t>
            </a:r>
            <a:r>
              <a:rPr lang="en-US" altLang="zh-CN" dirty="0"/>
              <a:t>”kill -10 dd</a:t>
            </a:r>
            <a:r>
              <a:rPr lang="zh-CN" altLang="en-US" dirty="0"/>
              <a:t>命令对应的进程号</a:t>
            </a:r>
            <a:r>
              <a:rPr lang="en-US" altLang="zh-CN" dirty="0"/>
              <a:t>”</a:t>
            </a:r>
            <a:r>
              <a:rPr lang="zh-CN" altLang="en-US" dirty="0"/>
              <a:t>来查看烧录的速度；</a:t>
            </a:r>
            <a:endParaRPr lang="zh-CN" altLang="en-US" dirty="0"/>
          </a:p>
          <a:p>
            <a:pPr lvl="0"/>
            <a:r>
              <a:rPr lang="en-US" altLang="zh-CN" dirty="0"/>
              <a:t>2</a:t>
            </a:r>
            <a:r>
              <a:rPr lang="zh-CN" altLang="en-US" dirty="0"/>
              <a:t>、</a:t>
            </a:r>
            <a:r>
              <a:rPr lang="en-US" altLang="zh-CN" dirty="0"/>
              <a:t>sd</a:t>
            </a:r>
            <a:r>
              <a:rPr lang="zh-CN" altLang="en-US" dirty="0"/>
              <a:t>卡与读卡器均有可能损坏，若发现速度过慢或无法读取写入等问题，请及时更换。</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8546"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p>
            <a:pPr lvl="0" algn="r" defTabSz="449580" eaLnBrk="0" hangingPunct="0">
              <a:tabLst>
                <a:tab pos="723900" algn="l"/>
                <a:tab pos="1447800" algn="l"/>
                <a:tab pos="2171700" algn="l"/>
                <a:tab pos="2895600" algn="l"/>
              </a:tabLst>
            </a:pPr>
            <a:fld id="{9A0DB2DC-4C9A-4742-B13C-FB6460FD3503}" type="slidenum">
              <a:rPr lang="en-US" altLang="zh-CN" sz="1200" dirty="0">
                <a:latin typeface="DejaVu Serif" panose="02060603050605020204" pitchFamily="16" charset="0"/>
              </a:rPr>
            </a:fld>
            <a:endParaRPr lang="en-US" altLang="zh-CN" sz="1200" dirty="0">
              <a:latin typeface="DejaVu Serif" panose="02060603050605020204" pitchFamily="16" charset="0"/>
            </a:endParaRPr>
          </a:p>
        </p:txBody>
      </p:sp>
      <p:sp>
        <p:nvSpPr>
          <p:cNvPr id="108547" name="Rectangle 1"/>
          <p:cNvSpPr>
            <a:spLocks noGrp="1" noTextEdit="1"/>
          </p:cNvSpPr>
          <p:nvPr>
            <p:ph type="sldImg"/>
          </p:nvPr>
        </p:nvSpPr>
        <p:spPr>
          <a:xfrm>
            <a:off x="1144588" y="685800"/>
            <a:ext cx="4559300" cy="3419475"/>
          </a:xfrm>
          <a:solidFill>
            <a:srgbClr val="FFFFFF"/>
          </a:solidFill>
          <a:ln>
            <a:solidFill>
              <a:srgbClr val="000000"/>
            </a:solidFill>
            <a:miter/>
          </a:ln>
        </p:spPr>
      </p:sp>
      <p:sp>
        <p:nvSpPr>
          <p:cNvPr id="108548" name="Rectangle 2"/>
          <p:cNvSpPr>
            <a:spLocks noGrp="1"/>
          </p:cNvSpPr>
          <p:nvPr>
            <p:ph type="body"/>
          </p:nvPr>
        </p:nvSpPr>
        <p:spPr>
          <a:xfrm>
            <a:off x="685800" y="4343400"/>
            <a:ext cx="5476875" cy="4106863"/>
          </a:xfrm>
        </p:spPr>
        <p:txBody>
          <a:bodyPr wrap="none" lIns="0" tIns="0" rIns="0" bIns="0" anchor="ctr" anchorCtr="0"/>
          <a:p>
            <a:pPr lvl="0"/>
            <a:endParaRPr lang="zh-CN" altLang="zh-CN" dirty="0">
              <a:ea typeface="等线" panose="02010600030101010101" pitchFamily="2" charset="-122"/>
            </a:endParaRPr>
          </a:p>
        </p:txBody>
      </p:sp>
      <p:sp>
        <p:nvSpPr>
          <p:cNvPr id="108549" name="灯片编号占位符 1"/>
          <p:cNvSpPr/>
          <p:nvPr>
            <p:ph type="sldNum" sz="quarter"/>
          </p:nvPr>
        </p:nvSpPr>
        <p:spPr>
          <a:xfrm>
            <a:off x="3884613" y="8685213"/>
            <a:ext cx="2962275" cy="447675"/>
          </a:xfrm>
          <a:prstGeom prst="rect">
            <a:avLst/>
          </a:prstGeom>
          <a:noFill/>
          <a:ln w="9525">
            <a:noFill/>
          </a:ln>
        </p:spPr>
        <p:txBody>
          <a:bodyPr lIns="90000" tIns="46800" rIns="90000" bIns="46800" anchor="b" anchorCtr="0"/>
          <a:p>
            <a:pPr lvl="0" algn="r" defTabSz="449580">
              <a:buClr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sz="1200" dirty="0">
                <a:solidFill>
                  <a:srgbClr val="000000"/>
                </a:solidFill>
                <a:latin typeface="Arial" panose="020B0604020202020204" pitchFamily="34" charset="0"/>
                <a:ea typeface="宋体" panose="02010600030101010101" pitchFamily="2" charset="-122"/>
              </a:rPr>
            </a:fld>
            <a:endParaRPr lang="zh-CN" altLang="en-GB"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lstStyle/>
          <a:p>
            <a:pPr lvl="0" algn="r" defTabSz="449580">
              <a:spcBef>
                <a:spcPct val="0"/>
              </a:spcBef>
              <a:tabLst>
                <a:tab pos="723900" algn="l"/>
                <a:tab pos="1447800" algn="l"/>
                <a:tab pos="2171700" algn="l"/>
                <a:tab pos="2895600" algn="l"/>
              </a:tabLst>
            </a:pPr>
            <a:fld id="{9A0DB2DC-4C9A-4742-B13C-FB6460FD3503}" type="slidenum">
              <a:rPr lang="en-US" altLang="zh-CN" dirty="0">
                <a:solidFill>
                  <a:schemeClr val="bg1"/>
                </a:solidFill>
                <a:latin typeface="DejaVu Serif" panose="02060603050605020204" pitchFamily="16" charset="0"/>
              </a:rPr>
            </a:fld>
            <a:endParaRPr lang="en-US" altLang="zh-CN" dirty="0">
              <a:solidFill>
                <a:schemeClr val="bg1"/>
              </a:solidFill>
              <a:latin typeface="DejaVu Serif" panose="02060603050605020204" pitchFamily="16" charset="0"/>
            </a:endParaRPr>
          </a:p>
        </p:txBody>
      </p:sp>
      <p:sp>
        <p:nvSpPr>
          <p:cNvPr id="89091" name="Rectangle 1"/>
          <p:cNvSpPr>
            <a:spLocks noGrp="1" noRot="1" noChangeAspect="1" noTextEdit="1"/>
          </p:cNvSpPr>
          <p:nvPr>
            <p:ph type="sldImg"/>
          </p:nvPr>
        </p:nvSpPr>
        <p:spPr>
          <a:xfrm>
            <a:off x="1144588" y="685800"/>
            <a:ext cx="4559300" cy="3419475"/>
          </a:xfrm>
          <a:solidFill>
            <a:srgbClr val="FFFFFF">
              <a:alpha val="100000"/>
            </a:srgbClr>
          </a:solidFill>
          <a:ln>
            <a:solidFill>
              <a:srgbClr val="000000">
                <a:alpha val="100000"/>
              </a:srgbClr>
            </a:solidFill>
            <a:miter lim="800000"/>
          </a:ln>
        </p:spPr>
      </p:sp>
      <p:sp>
        <p:nvSpPr>
          <p:cNvPr id="89092" name="Rectangle 2"/>
          <p:cNvSpPr>
            <a:spLocks noGrp="1"/>
          </p:cNvSpPr>
          <p:nvPr>
            <p:ph type="body"/>
          </p:nvPr>
        </p:nvSpPr>
        <p:spPr>
          <a:xfrm>
            <a:off x="685800" y="4343400"/>
            <a:ext cx="5476875" cy="4106863"/>
          </a:xfrm>
        </p:spPr>
        <p:txBody>
          <a:bodyPr wrap="none" lIns="0" tIns="0" rIns="0" bIns="0" anchor="ctr" anchorCtr="0"/>
          <a:lstStyle/>
          <a:p>
            <a:pPr lvl="0"/>
            <a:endParaRPr lang="zh-CN" altLang="en-US" dirty="0">
              <a:ea typeface="等线" panose="02010600030101010101" pitchFamily="2" charset="-122"/>
            </a:endParaRPr>
          </a:p>
        </p:txBody>
      </p:sp>
      <p:sp>
        <p:nvSpPr>
          <p:cNvPr id="89093" name="灯片编号占位符 1"/>
          <p:cNvSpPr txBox="1">
            <a:spLocks noGrp="1"/>
          </p:cNvSpPr>
          <p:nvPr>
            <p:ph type="sldNum" sz="quarter"/>
          </p:nvPr>
        </p:nvSpPr>
        <p:spPr>
          <a:xfrm>
            <a:off x="3884613" y="8685213"/>
            <a:ext cx="2962275" cy="447675"/>
          </a:xfrm>
          <a:prstGeom prst="rect">
            <a:avLst/>
          </a:prstGeom>
          <a:noFill/>
          <a:ln w="9525">
            <a:noFill/>
          </a:ln>
        </p:spPr>
        <p:txBody>
          <a:bodyPr lIns="90000" tIns="46800" rIns="90000" bIns="46800" anchor="b" anchorCtr="0"/>
          <a:lstStyle/>
          <a:p>
            <a:pPr lvl="0" algn="r" defTabSz="0" eaLnBrk="1" hangingPunct="1">
              <a:spcBef>
                <a:spcPct val="0"/>
              </a:spcBef>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dirty="0">
                <a:solidFill>
                  <a:schemeClr val="bg1"/>
                </a:solidFill>
                <a:latin typeface="Arial" panose="020B0604020202020204" pitchFamily="34" charset="0"/>
              </a:rPr>
            </a:fld>
            <a:endParaRPr lang="zh-CN" altLang="en-GB" dirty="0">
              <a:solidFill>
                <a:schemeClr val="bg1"/>
              </a:solidFill>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lstStyle/>
          <a:p>
            <a:pPr lvl="0" algn="r" defTabSz="449580">
              <a:spcBef>
                <a:spcPct val="0"/>
              </a:spcBef>
              <a:tabLst>
                <a:tab pos="723900" algn="l"/>
                <a:tab pos="1447800" algn="l"/>
                <a:tab pos="2171700" algn="l"/>
                <a:tab pos="2895600" algn="l"/>
              </a:tabLst>
            </a:pPr>
            <a:fld id="{9A0DB2DC-4C9A-4742-B13C-FB6460FD3503}" type="slidenum">
              <a:rPr lang="en-US" altLang="zh-CN" dirty="0">
                <a:solidFill>
                  <a:schemeClr val="bg1"/>
                </a:solidFill>
                <a:latin typeface="DejaVu Serif" panose="02060603050605020204" pitchFamily="16" charset="0"/>
              </a:rPr>
            </a:fld>
            <a:endParaRPr lang="en-US" altLang="zh-CN" dirty="0">
              <a:solidFill>
                <a:schemeClr val="bg1"/>
              </a:solidFill>
              <a:latin typeface="DejaVu Serif" panose="02060603050605020204" pitchFamily="16" charset="0"/>
            </a:endParaRPr>
          </a:p>
        </p:txBody>
      </p:sp>
      <p:sp>
        <p:nvSpPr>
          <p:cNvPr id="89091" name="Rectangle 1"/>
          <p:cNvSpPr>
            <a:spLocks noGrp="1" noRot="1" noChangeAspect="1" noTextEdit="1"/>
          </p:cNvSpPr>
          <p:nvPr>
            <p:ph type="sldImg"/>
          </p:nvPr>
        </p:nvSpPr>
        <p:spPr>
          <a:xfrm>
            <a:off x="1144588" y="685800"/>
            <a:ext cx="4559300" cy="3419475"/>
          </a:xfrm>
          <a:solidFill>
            <a:srgbClr val="FFFFFF">
              <a:alpha val="100000"/>
            </a:srgbClr>
          </a:solidFill>
          <a:ln>
            <a:solidFill>
              <a:srgbClr val="000000">
                <a:alpha val="100000"/>
              </a:srgbClr>
            </a:solidFill>
            <a:miter lim="800000"/>
          </a:ln>
        </p:spPr>
      </p:sp>
      <p:sp>
        <p:nvSpPr>
          <p:cNvPr id="89092" name="Rectangle 2"/>
          <p:cNvSpPr>
            <a:spLocks noGrp="1"/>
          </p:cNvSpPr>
          <p:nvPr>
            <p:ph type="body"/>
          </p:nvPr>
        </p:nvSpPr>
        <p:spPr>
          <a:xfrm>
            <a:off x="685800" y="4343400"/>
            <a:ext cx="5476875" cy="4106863"/>
          </a:xfrm>
        </p:spPr>
        <p:txBody>
          <a:bodyPr wrap="none" lIns="0" tIns="0" rIns="0" bIns="0" anchor="ctr" anchorCtr="0"/>
          <a:lstStyle/>
          <a:p>
            <a:pPr lvl="0"/>
            <a:endParaRPr lang="zh-CN" altLang="en-US" dirty="0">
              <a:ea typeface="等线" panose="02010600030101010101" pitchFamily="2" charset="-122"/>
            </a:endParaRPr>
          </a:p>
        </p:txBody>
      </p:sp>
      <p:sp>
        <p:nvSpPr>
          <p:cNvPr id="89093" name="灯片编号占位符 1"/>
          <p:cNvSpPr txBox="1">
            <a:spLocks noGrp="1"/>
          </p:cNvSpPr>
          <p:nvPr>
            <p:ph type="sldNum" sz="quarter"/>
          </p:nvPr>
        </p:nvSpPr>
        <p:spPr>
          <a:xfrm>
            <a:off x="3884613" y="8685213"/>
            <a:ext cx="2962275" cy="447675"/>
          </a:xfrm>
          <a:prstGeom prst="rect">
            <a:avLst/>
          </a:prstGeom>
          <a:noFill/>
          <a:ln w="9525">
            <a:noFill/>
          </a:ln>
        </p:spPr>
        <p:txBody>
          <a:bodyPr lIns="90000" tIns="46800" rIns="90000" bIns="46800" anchor="b" anchorCtr="0"/>
          <a:lstStyle/>
          <a:p>
            <a:pPr lvl="0" algn="r" defTabSz="0" eaLnBrk="1" hangingPunct="1">
              <a:spcBef>
                <a:spcPct val="0"/>
              </a:spcBef>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dirty="0">
                <a:solidFill>
                  <a:schemeClr val="bg1"/>
                </a:solidFill>
                <a:latin typeface="Arial" panose="020B0604020202020204" pitchFamily="34" charset="0"/>
              </a:rPr>
            </a:fld>
            <a:endParaRPr lang="zh-CN" altLang="en-GB" dirty="0">
              <a:solidFill>
                <a:schemeClr val="bg1"/>
              </a:solidFill>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lstStyle/>
          <a:p>
            <a:pPr lvl="0" algn="r" defTabSz="449580">
              <a:spcBef>
                <a:spcPct val="0"/>
              </a:spcBef>
              <a:tabLst>
                <a:tab pos="723900" algn="l"/>
                <a:tab pos="1447800" algn="l"/>
                <a:tab pos="2171700" algn="l"/>
                <a:tab pos="2895600" algn="l"/>
              </a:tabLst>
            </a:pPr>
            <a:fld id="{9A0DB2DC-4C9A-4742-B13C-FB6460FD3503}" type="slidenum">
              <a:rPr lang="en-US" altLang="zh-CN" dirty="0">
                <a:solidFill>
                  <a:schemeClr val="bg1"/>
                </a:solidFill>
                <a:latin typeface="DejaVu Serif" panose="02060603050605020204" pitchFamily="16" charset="0"/>
              </a:rPr>
            </a:fld>
            <a:endParaRPr lang="en-US" altLang="zh-CN" dirty="0">
              <a:solidFill>
                <a:schemeClr val="bg1"/>
              </a:solidFill>
              <a:latin typeface="DejaVu Serif" panose="02060603050605020204" pitchFamily="16" charset="0"/>
            </a:endParaRPr>
          </a:p>
        </p:txBody>
      </p:sp>
      <p:sp>
        <p:nvSpPr>
          <p:cNvPr id="95235" name="Rectangle 1"/>
          <p:cNvSpPr>
            <a:spLocks noGrp="1" noRot="1" noChangeAspect="1" noTextEdit="1"/>
          </p:cNvSpPr>
          <p:nvPr>
            <p:ph type="sldImg"/>
          </p:nvPr>
        </p:nvSpPr>
        <p:spPr>
          <a:xfrm>
            <a:off x="1144588" y="685800"/>
            <a:ext cx="4559300" cy="3419475"/>
          </a:xfrm>
          <a:solidFill>
            <a:srgbClr val="FFFFFF">
              <a:alpha val="100000"/>
            </a:srgbClr>
          </a:solidFill>
          <a:ln>
            <a:solidFill>
              <a:srgbClr val="000000">
                <a:alpha val="100000"/>
              </a:srgbClr>
            </a:solidFill>
            <a:miter lim="800000"/>
          </a:ln>
        </p:spPr>
      </p:sp>
      <p:sp>
        <p:nvSpPr>
          <p:cNvPr id="95236" name="Rectangle 2"/>
          <p:cNvSpPr>
            <a:spLocks noGrp="1"/>
          </p:cNvSpPr>
          <p:nvPr>
            <p:ph type="body"/>
          </p:nvPr>
        </p:nvSpPr>
        <p:spPr>
          <a:xfrm>
            <a:off x="685800" y="4343400"/>
            <a:ext cx="5476875" cy="4106863"/>
          </a:xfrm>
        </p:spPr>
        <p:txBody>
          <a:bodyPr wrap="none" lIns="0" tIns="0" rIns="0" bIns="0" anchor="ctr" anchorCtr="0"/>
          <a:lstStyle/>
          <a:p>
            <a:pPr lvl="0"/>
            <a:endParaRPr lang="zh-CN" altLang="en-US" dirty="0">
              <a:ea typeface="等线" panose="02010600030101010101" pitchFamily="2" charset="-122"/>
            </a:endParaRPr>
          </a:p>
        </p:txBody>
      </p:sp>
      <p:sp>
        <p:nvSpPr>
          <p:cNvPr id="95237" name="灯片编号占位符 1"/>
          <p:cNvSpPr txBox="1">
            <a:spLocks noGrp="1"/>
          </p:cNvSpPr>
          <p:nvPr>
            <p:ph type="sldNum" sz="quarter"/>
          </p:nvPr>
        </p:nvSpPr>
        <p:spPr>
          <a:xfrm>
            <a:off x="3884613" y="8685213"/>
            <a:ext cx="2962275" cy="447675"/>
          </a:xfrm>
          <a:prstGeom prst="rect">
            <a:avLst/>
          </a:prstGeom>
          <a:noFill/>
          <a:ln w="9525">
            <a:noFill/>
          </a:ln>
        </p:spPr>
        <p:txBody>
          <a:bodyPr lIns="90000" tIns="46800" rIns="90000" bIns="46800" anchor="b" anchorCtr="0"/>
          <a:lstStyle/>
          <a:p>
            <a:pPr lvl="0" algn="r" defTabSz="0" eaLnBrk="1" hangingPunct="1">
              <a:spcBef>
                <a:spcPct val="0"/>
              </a:spcBef>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dirty="0">
                <a:solidFill>
                  <a:schemeClr val="bg1"/>
                </a:solidFill>
                <a:latin typeface="Arial" panose="020B0604020202020204" pitchFamily="34" charset="0"/>
              </a:rPr>
            </a:fld>
            <a:endParaRPr lang="zh-CN" altLang="en-GB" dirty="0">
              <a:solidFill>
                <a:schemeClr val="bg1"/>
              </a:solidFill>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lstStyle/>
          <a:p>
            <a:pPr lvl="0" algn="r" defTabSz="449580">
              <a:spcBef>
                <a:spcPct val="0"/>
              </a:spcBef>
              <a:tabLst>
                <a:tab pos="723900" algn="l"/>
                <a:tab pos="1447800" algn="l"/>
                <a:tab pos="2171700" algn="l"/>
                <a:tab pos="2895600" algn="l"/>
              </a:tabLst>
            </a:pPr>
            <a:fld id="{9A0DB2DC-4C9A-4742-B13C-FB6460FD3503}" type="slidenum">
              <a:rPr lang="en-US" altLang="zh-CN" dirty="0">
                <a:solidFill>
                  <a:schemeClr val="bg1"/>
                </a:solidFill>
                <a:latin typeface="DejaVu Serif" panose="02060603050605020204" pitchFamily="16" charset="0"/>
              </a:rPr>
            </a:fld>
            <a:endParaRPr lang="en-US" altLang="zh-CN" dirty="0">
              <a:solidFill>
                <a:schemeClr val="bg1"/>
              </a:solidFill>
              <a:latin typeface="DejaVu Serif" panose="02060603050605020204" pitchFamily="16" charset="0"/>
            </a:endParaRPr>
          </a:p>
        </p:txBody>
      </p:sp>
      <p:sp>
        <p:nvSpPr>
          <p:cNvPr id="97283" name="Rectangle 1"/>
          <p:cNvSpPr>
            <a:spLocks noGrp="1" noRot="1" noChangeAspect="1" noTextEdit="1"/>
          </p:cNvSpPr>
          <p:nvPr>
            <p:ph type="sldImg"/>
          </p:nvPr>
        </p:nvSpPr>
        <p:spPr>
          <a:xfrm>
            <a:off x="1144588" y="685800"/>
            <a:ext cx="4559300" cy="3419475"/>
          </a:xfrm>
          <a:solidFill>
            <a:srgbClr val="FFFFFF">
              <a:alpha val="100000"/>
            </a:srgbClr>
          </a:solidFill>
          <a:ln>
            <a:solidFill>
              <a:srgbClr val="000000">
                <a:alpha val="100000"/>
              </a:srgbClr>
            </a:solidFill>
            <a:miter lim="800000"/>
          </a:ln>
        </p:spPr>
      </p:sp>
      <p:sp>
        <p:nvSpPr>
          <p:cNvPr id="97284" name="Rectangle 2"/>
          <p:cNvSpPr>
            <a:spLocks noGrp="1"/>
          </p:cNvSpPr>
          <p:nvPr>
            <p:ph type="body"/>
          </p:nvPr>
        </p:nvSpPr>
        <p:spPr>
          <a:xfrm>
            <a:off x="685800" y="4343400"/>
            <a:ext cx="5476875" cy="4106863"/>
          </a:xfrm>
        </p:spPr>
        <p:txBody>
          <a:bodyPr wrap="none" lIns="0" tIns="0" rIns="0" bIns="0" anchor="ctr" anchorCtr="0"/>
          <a:lstStyle/>
          <a:p>
            <a:pPr lvl="0"/>
            <a:endParaRPr lang="zh-CN" altLang="en-US" dirty="0">
              <a:ea typeface="等线" panose="02010600030101010101" pitchFamily="2" charset="-122"/>
            </a:endParaRPr>
          </a:p>
        </p:txBody>
      </p:sp>
      <p:sp>
        <p:nvSpPr>
          <p:cNvPr id="97285" name="灯片编号占位符 1"/>
          <p:cNvSpPr txBox="1">
            <a:spLocks noGrp="1"/>
          </p:cNvSpPr>
          <p:nvPr>
            <p:ph type="sldNum" sz="quarter"/>
          </p:nvPr>
        </p:nvSpPr>
        <p:spPr>
          <a:xfrm>
            <a:off x="3884613" y="8685213"/>
            <a:ext cx="2962275" cy="447675"/>
          </a:xfrm>
          <a:prstGeom prst="rect">
            <a:avLst/>
          </a:prstGeom>
          <a:noFill/>
          <a:ln w="9525">
            <a:noFill/>
          </a:ln>
        </p:spPr>
        <p:txBody>
          <a:bodyPr lIns="90000" tIns="46800" rIns="90000" bIns="46800" anchor="b" anchorCtr="0"/>
          <a:lstStyle/>
          <a:p>
            <a:pPr lvl="0" algn="r" defTabSz="0" eaLnBrk="1" hangingPunct="1">
              <a:spcBef>
                <a:spcPct val="0"/>
              </a:spcBef>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dirty="0">
                <a:latin typeface="Arial" panose="020B0604020202020204" pitchFamily="34" charset="0"/>
              </a:rPr>
            </a:fld>
            <a:endParaRPr lang="zh-CN" altLang="en-GB"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lstStyle/>
          <a:p>
            <a:pPr lvl="0" algn="r" defTabSz="449580">
              <a:spcBef>
                <a:spcPct val="0"/>
              </a:spcBef>
              <a:tabLst>
                <a:tab pos="723900" algn="l"/>
                <a:tab pos="1447800" algn="l"/>
                <a:tab pos="2171700" algn="l"/>
                <a:tab pos="2895600" algn="l"/>
              </a:tabLst>
            </a:pPr>
            <a:fld id="{9A0DB2DC-4C9A-4742-B13C-FB6460FD3503}" type="slidenum">
              <a:rPr lang="en-US" altLang="zh-CN" dirty="0">
                <a:solidFill>
                  <a:schemeClr val="bg1"/>
                </a:solidFill>
                <a:latin typeface="DejaVu Serif" panose="02060603050605020204" pitchFamily="16" charset="0"/>
              </a:rPr>
            </a:fld>
            <a:endParaRPr lang="en-US" altLang="zh-CN" dirty="0">
              <a:solidFill>
                <a:schemeClr val="bg1"/>
              </a:solidFill>
              <a:latin typeface="DejaVu Serif" panose="02060603050605020204" pitchFamily="16" charset="0"/>
            </a:endParaRPr>
          </a:p>
        </p:txBody>
      </p:sp>
      <p:sp>
        <p:nvSpPr>
          <p:cNvPr id="99331" name="Rectangle 1"/>
          <p:cNvSpPr>
            <a:spLocks noGrp="1" noRot="1" noChangeAspect="1" noTextEdit="1"/>
          </p:cNvSpPr>
          <p:nvPr>
            <p:ph type="sldImg"/>
          </p:nvPr>
        </p:nvSpPr>
        <p:spPr>
          <a:xfrm>
            <a:off x="1144588" y="685800"/>
            <a:ext cx="4559300" cy="3419475"/>
          </a:xfrm>
          <a:solidFill>
            <a:srgbClr val="FFFFFF">
              <a:alpha val="100000"/>
            </a:srgbClr>
          </a:solidFill>
          <a:ln>
            <a:solidFill>
              <a:srgbClr val="000000">
                <a:alpha val="100000"/>
              </a:srgbClr>
            </a:solidFill>
            <a:miter lim="800000"/>
          </a:ln>
        </p:spPr>
      </p:sp>
      <p:sp>
        <p:nvSpPr>
          <p:cNvPr id="99332" name="Rectangle 2"/>
          <p:cNvSpPr>
            <a:spLocks noGrp="1"/>
          </p:cNvSpPr>
          <p:nvPr>
            <p:ph type="body"/>
          </p:nvPr>
        </p:nvSpPr>
        <p:spPr>
          <a:xfrm>
            <a:off x="685800" y="4343400"/>
            <a:ext cx="5476875" cy="4106863"/>
          </a:xfrm>
        </p:spPr>
        <p:txBody>
          <a:bodyPr wrap="none" lIns="0" tIns="0" rIns="0" bIns="0" anchor="ctr" anchorCtr="0"/>
          <a:lstStyle/>
          <a:p>
            <a:pPr lvl="0"/>
            <a:endParaRPr lang="zh-CN" altLang="en-US" dirty="0">
              <a:ea typeface="等线" panose="02010600030101010101" pitchFamily="2" charset="-122"/>
            </a:endParaRPr>
          </a:p>
        </p:txBody>
      </p:sp>
      <p:sp>
        <p:nvSpPr>
          <p:cNvPr id="99333" name="灯片编号占位符 1"/>
          <p:cNvSpPr txBox="1">
            <a:spLocks noGrp="1"/>
          </p:cNvSpPr>
          <p:nvPr>
            <p:ph type="sldNum" sz="quarter"/>
          </p:nvPr>
        </p:nvSpPr>
        <p:spPr>
          <a:xfrm>
            <a:off x="3884613" y="8685213"/>
            <a:ext cx="2962275" cy="447675"/>
          </a:xfrm>
          <a:prstGeom prst="rect">
            <a:avLst/>
          </a:prstGeom>
          <a:noFill/>
          <a:ln w="9525">
            <a:noFill/>
          </a:ln>
        </p:spPr>
        <p:txBody>
          <a:bodyPr lIns="90000" tIns="46800" rIns="90000" bIns="46800" anchor="b" anchorCtr="0"/>
          <a:lstStyle/>
          <a:p>
            <a:pPr lvl="0" algn="r" defTabSz="0" eaLnBrk="1" hangingPunct="1">
              <a:spcBef>
                <a:spcPct val="0"/>
              </a:spcBef>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dirty="0">
                <a:latin typeface="Arial" panose="020B0604020202020204" pitchFamily="34" charset="0"/>
              </a:rPr>
            </a:fld>
            <a:endParaRPr lang="zh-CN" altLang="en-GB"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lstStyle/>
          <a:p>
            <a:pPr lvl="0" algn="r" defTabSz="449580">
              <a:spcBef>
                <a:spcPct val="0"/>
              </a:spcBef>
              <a:tabLst>
                <a:tab pos="723900" algn="l"/>
                <a:tab pos="1447800" algn="l"/>
                <a:tab pos="2171700" algn="l"/>
                <a:tab pos="2895600" algn="l"/>
              </a:tabLst>
            </a:pPr>
            <a:fld id="{9A0DB2DC-4C9A-4742-B13C-FB6460FD3503}" type="slidenum">
              <a:rPr lang="en-US" altLang="zh-CN" dirty="0">
                <a:solidFill>
                  <a:schemeClr val="bg1"/>
                </a:solidFill>
                <a:latin typeface="DejaVu Serif" panose="02060603050605020204" pitchFamily="16" charset="0"/>
              </a:rPr>
            </a:fld>
            <a:endParaRPr lang="en-US" altLang="zh-CN" dirty="0">
              <a:solidFill>
                <a:schemeClr val="bg1"/>
              </a:solidFill>
              <a:latin typeface="DejaVu Serif" panose="02060603050605020204" pitchFamily="16" charset="0"/>
            </a:endParaRPr>
          </a:p>
        </p:txBody>
      </p:sp>
      <p:sp>
        <p:nvSpPr>
          <p:cNvPr id="101379" name="Rectangle 1"/>
          <p:cNvSpPr>
            <a:spLocks noGrp="1" noRot="1" noChangeAspect="1" noTextEdit="1"/>
          </p:cNvSpPr>
          <p:nvPr>
            <p:ph type="sldImg"/>
          </p:nvPr>
        </p:nvSpPr>
        <p:spPr>
          <a:xfrm>
            <a:off x="1144588" y="685800"/>
            <a:ext cx="4559300" cy="3419475"/>
          </a:xfrm>
          <a:solidFill>
            <a:srgbClr val="FFFFFF">
              <a:alpha val="100000"/>
            </a:srgbClr>
          </a:solidFill>
          <a:ln>
            <a:solidFill>
              <a:srgbClr val="000000">
                <a:alpha val="100000"/>
              </a:srgbClr>
            </a:solidFill>
            <a:miter lim="800000"/>
          </a:ln>
        </p:spPr>
      </p:sp>
      <p:sp>
        <p:nvSpPr>
          <p:cNvPr id="101380" name="Rectangle 2"/>
          <p:cNvSpPr>
            <a:spLocks noGrp="1"/>
          </p:cNvSpPr>
          <p:nvPr>
            <p:ph type="body"/>
          </p:nvPr>
        </p:nvSpPr>
        <p:spPr>
          <a:xfrm>
            <a:off x="685800" y="4343400"/>
            <a:ext cx="5476875" cy="4106863"/>
          </a:xfrm>
        </p:spPr>
        <p:txBody>
          <a:bodyPr wrap="none" lIns="0" tIns="0" rIns="0" bIns="0" anchor="ctr" anchorCtr="0"/>
          <a:lstStyle/>
          <a:p>
            <a:pPr lvl="0"/>
            <a:endParaRPr lang="zh-CN" altLang="en-US" dirty="0">
              <a:ea typeface="等线" panose="02010600030101010101" pitchFamily="2" charset="-122"/>
            </a:endParaRPr>
          </a:p>
        </p:txBody>
      </p:sp>
      <p:sp>
        <p:nvSpPr>
          <p:cNvPr id="101381" name="灯片编号占位符 1"/>
          <p:cNvSpPr txBox="1">
            <a:spLocks noGrp="1"/>
          </p:cNvSpPr>
          <p:nvPr>
            <p:ph type="sldNum" sz="quarter"/>
          </p:nvPr>
        </p:nvSpPr>
        <p:spPr>
          <a:xfrm>
            <a:off x="3884613" y="8685213"/>
            <a:ext cx="2962275" cy="447675"/>
          </a:xfrm>
          <a:prstGeom prst="rect">
            <a:avLst/>
          </a:prstGeom>
          <a:noFill/>
          <a:ln w="9525">
            <a:noFill/>
          </a:ln>
        </p:spPr>
        <p:txBody>
          <a:bodyPr lIns="90000" tIns="46800" rIns="90000" bIns="46800" anchor="b" anchorCtr="0"/>
          <a:lstStyle/>
          <a:p>
            <a:pPr lvl="0" algn="r" defTabSz="0" eaLnBrk="1" hangingPunct="1">
              <a:spcBef>
                <a:spcPct val="0"/>
              </a:spcBef>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dirty="0">
                <a:latin typeface="Arial" panose="020B0604020202020204" pitchFamily="34" charset="0"/>
              </a:rPr>
            </a:fld>
            <a:endParaRPr lang="zh-CN" altLang="en-GB"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lstStyle/>
          <a:p>
            <a:pPr lvl="0" algn="r" defTabSz="449580">
              <a:spcBef>
                <a:spcPct val="0"/>
              </a:spcBef>
              <a:tabLst>
                <a:tab pos="723900" algn="l"/>
                <a:tab pos="1447800" algn="l"/>
                <a:tab pos="2171700" algn="l"/>
                <a:tab pos="2895600" algn="l"/>
              </a:tabLst>
            </a:pPr>
            <a:fld id="{9A0DB2DC-4C9A-4742-B13C-FB6460FD3503}" type="slidenum">
              <a:rPr lang="en-US" altLang="zh-CN" dirty="0">
                <a:solidFill>
                  <a:schemeClr val="bg1"/>
                </a:solidFill>
                <a:latin typeface="DejaVu Serif" panose="02060603050605020204" pitchFamily="16" charset="0"/>
              </a:rPr>
            </a:fld>
            <a:endParaRPr lang="en-US" altLang="zh-CN" dirty="0">
              <a:solidFill>
                <a:schemeClr val="bg1"/>
              </a:solidFill>
              <a:latin typeface="DejaVu Serif" panose="02060603050605020204" pitchFamily="16" charset="0"/>
            </a:endParaRPr>
          </a:p>
        </p:txBody>
      </p:sp>
      <p:sp>
        <p:nvSpPr>
          <p:cNvPr id="103427" name="Rectangle 1"/>
          <p:cNvSpPr>
            <a:spLocks noGrp="1" noRot="1" noChangeAspect="1" noTextEdit="1"/>
          </p:cNvSpPr>
          <p:nvPr>
            <p:ph type="sldImg"/>
          </p:nvPr>
        </p:nvSpPr>
        <p:spPr>
          <a:xfrm>
            <a:off x="1144588" y="685800"/>
            <a:ext cx="4559300" cy="3419475"/>
          </a:xfrm>
          <a:solidFill>
            <a:srgbClr val="FFFFFF">
              <a:alpha val="100000"/>
            </a:srgbClr>
          </a:solidFill>
          <a:ln>
            <a:solidFill>
              <a:srgbClr val="000000">
                <a:alpha val="100000"/>
              </a:srgbClr>
            </a:solidFill>
            <a:miter lim="800000"/>
          </a:ln>
        </p:spPr>
      </p:sp>
      <p:sp>
        <p:nvSpPr>
          <p:cNvPr id="103428" name="Rectangle 2"/>
          <p:cNvSpPr>
            <a:spLocks noGrp="1"/>
          </p:cNvSpPr>
          <p:nvPr>
            <p:ph type="body"/>
          </p:nvPr>
        </p:nvSpPr>
        <p:spPr>
          <a:xfrm>
            <a:off x="685800" y="4343400"/>
            <a:ext cx="5476875" cy="4106863"/>
          </a:xfrm>
        </p:spPr>
        <p:txBody>
          <a:bodyPr wrap="none" lIns="0" tIns="0" rIns="0" bIns="0" anchor="ctr" anchorCtr="0"/>
          <a:lstStyle/>
          <a:p>
            <a:pPr lvl="0"/>
            <a:endParaRPr lang="zh-CN" altLang="en-US" dirty="0">
              <a:ea typeface="等线" panose="02010600030101010101" pitchFamily="2" charset="-122"/>
            </a:endParaRPr>
          </a:p>
        </p:txBody>
      </p:sp>
      <p:sp>
        <p:nvSpPr>
          <p:cNvPr id="103429" name="灯片编号占位符 1"/>
          <p:cNvSpPr txBox="1">
            <a:spLocks noGrp="1"/>
          </p:cNvSpPr>
          <p:nvPr>
            <p:ph type="sldNum" sz="quarter"/>
          </p:nvPr>
        </p:nvSpPr>
        <p:spPr>
          <a:xfrm>
            <a:off x="3884613" y="8685213"/>
            <a:ext cx="2962275" cy="447675"/>
          </a:xfrm>
          <a:prstGeom prst="rect">
            <a:avLst/>
          </a:prstGeom>
          <a:noFill/>
          <a:ln w="9525">
            <a:noFill/>
          </a:ln>
        </p:spPr>
        <p:txBody>
          <a:bodyPr lIns="90000" tIns="46800" rIns="90000" bIns="46800" anchor="b" anchorCtr="0"/>
          <a:lstStyle/>
          <a:p>
            <a:pPr lvl="0" algn="r" defTabSz="0" eaLnBrk="1" hangingPunct="1">
              <a:spcBef>
                <a:spcPct val="0"/>
              </a:spcBef>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dirty="0">
                <a:latin typeface="Arial" panose="020B0604020202020204" pitchFamily="34" charset="0"/>
              </a:rPr>
            </a:fld>
            <a:endParaRPr lang="zh-CN" altLang="en-GB"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lstStyle/>
          <a:p>
            <a:pPr lvl="0" algn="r" defTabSz="449580">
              <a:spcBef>
                <a:spcPct val="0"/>
              </a:spcBef>
              <a:tabLst>
                <a:tab pos="723900" algn="l"/>
                <a:tab pos="1447800" algn="l"/>
                <a:tab pos="2171700" algn="l"/>
                <a:tab pos="2895600" algn="l"/>
              </a:tabLst>
            </a:pPr>
            <a:fld id="{9A0DB2DC-4C9A-4742-B13C-FB6460FD3503}" type="slidenum">
              <a:rPr lang="en-US" altLang="zh-CN" dirty="0">
                <a:solidFill>
                  <a:schemeClr val="bg1"/>
                </a:solidFill>
                <a:latin typeface="DejaVu Serif" panose="02060603050605020204" pitchFamily="16" charset="0"/>
              </a:rPr>
            </a:fld>
            <a:endParaRPr lang="en-US" altLang="zh-CN" dirty="0">
              <a:solidFill>
                <a:schemeClr val="bg1"/>
              </a:solidFill>
              <a:latin typeface="DejaVu Serif" panose="02060603050605020204" pitchFamily="16" charset="0"/>
            </a:endParaRPr>
          </a:p>
        </p:txBody>
      </p:sp>
      <p:sp>
        <p:nvSpPr>
          <p:cNvPr id="103427" name="Rectangle 1"/>
          <p:cNvSpPr>
            <a:spLocks noGrp="1" noRot="1" noChangeAspect="1" noTextEdit="1"/>
          </p:cNvSpPr>
          <p:nvPr>
            <p:ph type="sldImg"/>
          </p:nvPr>
        </p:nvSpPr>
        <p:spPr>
          <a:xfrm>
            <a:off x="1144588" y="685800"/>
            <a:ext cx="4559300" cy="3419475"/>
          </a:xfrm>
          <a:solidFill>
            <a:srgbClr val="FFFFFF">
              <a:alpha val="100000"/>
            </a:srgbClr>
          </a:solidFill>
          <a:ln>
            <a:solidFill>
              <a:srgbClr val="000000">
                <a:alpha val="100000"/>
              </a:srgbClr>
            </a:solidFill>
            <a:miter lim="800000"/>
          </a:ln>
        </p:spPr>
      </p:sp>
      <p:sp>
        <p:nvSpPr>
          <p:cNvPr id="103428" name="Rectangle 2"/>
          <p:cNvSpPr>
            <a:spLocks noGrp="1"/>
          </p:cNvSpPr>
          <p:nvPr>
            <p:ph type="body"/>
          </p:nvPr>
        </p:nvSpPr>
        <p:spPr>
          <a:xfrm>
            <a:off x="685800" y="4343400"/>
            <a:ext cx="5476875" cy="4106863"/>
          </a:xfrm>
        </p:spPr>
        <p:txBody>
          <a:bodyPr wrap="none" lIns="0" tIns="0" rIns="0" bIns="0" anchor="ctr" anchorCtr="0"/>
          <a:lstStyle/>
          <a:p>
            <a:pPr lvl="0"/>
            <a:endParaRPr lang="zh-CN" altLang="en-US" dirty="0">
              <a:ea typeface="等线" panose="02010600030101010101" pitchFamily="2" charset="-122"/>
            </a:endParaRPr>
          </a:p>
        </p:txBody>
      </p:sp>
      <p:sp>
        <p:nvSpPr>
          <p:cNvPr id="103429" name="灯片编号占位符 1"/>
          <p:cNvSpPr txBox="1">
            <a:spLocks noGrp="1"/>
          </p:cNvSpPr>
          <p:nvPr>
            <p:ph type="sldNum" sz="quarter"/>
          </p:nvPr>
        </p:nvSpPr>
        <p:spPr>
          <a:xfrm>
            <a:off x="3884613" y="8685213"/>
            <a:ext cx="2962275" cy="447675"/>
          </a:xfrm>
          <a:prstGeom prst="rect">
            <a:avLst/>
          </a:prstGeom>
          <a:noFill/>
          <a:ln w="9525">
            <a:noFill/>
          </a:ln>
        </p:spPr>
        <p:txBody>
          <a:bodyPr lIns="90000" tIns="46800" rIns="90000" bIns="46800" anchor="b" anchorCtr="0"/>
          <a:lstStyle/>
          <a:p>
            <a:pPr lvl="0" algn="r" defTabSz="0" eaLnBrk="1" hangingPunct="1">
              <a:spcBef>
                <a:spcPct val="0"/>
              </a:spcBef>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dirty="0">
                <a:latin typeface="Arial" panose="020B0604020202020204" pitchFamily="34" charset="0"/>
              </a:rPr>
            </a:fld>
            <a:endParaRPr lang="zh-CN" altLang="en-GB"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lstStyle/>
          <a:p>
            <a:pPr lvl="0" algn="r" defTabSz="449580">
              <a:spcBef>
                <a:spcPct val="0"/>
              </a:spcBef>
              <a:tabLst>
                <a:tab pos="723900" algn="l"/>
                <a:tab pos="1447800" algn="l"/>
                <a:tab pos="2171700" algn="l"/>
                <a:tab pos="2895600" algn="l"/>
              </a:tabLst>
            </a:pPr>
            <a:fld id="{9A0DB2DC-4C9A-4742-B13C-FB6460FD3503}" type="slidenum">
              <a:rPr lang="en-US" altLang="zh-CN" dirty="0">
                <a:solidFill>
                  <a:schemeClr val="bg1"/>
                </a:solidFill>
                <a:latin typeface="DejaVu Serif" panose="02060603050605020204" pitchFamily="16" charset="0"/>
              </a:rPr>
            </a:fld>
            <a:endParaRPr lang="en-US" altLang="zh-CN" dirty="0">
              <a:solidFill>
                <a:schemeClr val="bg1"/>
              </a:solidFill>
              <a:latin typeface="DejaVu Serif" panose="02060603050605020204" pitchFamily="16" charset="0"/>
            </a:endParaRPr>
          </a:p>
        </p:txBody>
      </p:sp>
      <p:sp>
        <p:nvSpPr>
          <p:cNvPr id="103427" name="Rectangle 1"/>
          <p:cNvSpPr>
            <a:spLocks noGrp="1" noRot="1" noChangeAspect="1" noTextEdit="1"/>
          </p:cNvSpPr>
          <p:nvPr>
            <p:ph type="sldImg"/>
          </p:nvPr>
        </p:nvSpPr>
        <p:spPr>
          <a:xfrm>
            <a:off x="1144588" y="685800"/>
            <a:ext cx="4559300" cy="3419475"/>
          </a:xfrm>
          <a:solidFill>
            <a:srgbClr val="FFFFFF">
              <a:alpha val="100000"/>
            </a:srgbClr>
          </a:solidFill>
          <a:ln>
            <a:solidFill>
              <a:srgbClr val="000000">
                <a:alpha val="100000"/>
              </a:srgbClr>
            </a:solidFill>
            <a:miter lim="800000"/>
          </a:ln>
        </p:spPr>
      </p:sp>
      <p:sp>
        <p:nvSpPr>
          <p:cNvPr id="103428" name="Rectangle 2"/>
          <p:cNvSpPr>
            <a:spLocks noGrp="1"/>
          </p:cNvSpPr>
          <p:nvPr>
            <p:ph type="body"/>
          </p:nvPr>
        </p:nvSpPr>
        <p:spPr>
          <a:xfrm>
            <a:off x="685800" y="4343400"/>
            <a:ext cx="5476875" cy="4106863"/>
          </a:xfrm>
        </p:spPr>
        <p:txBody>
          <a:bodyPr wrap="none" lIns="0" tIns="0" rIns="0" bIns="0" anchor="ctr" anchorCtr="0"/>
          <a:lstStyle/>
          <a:p>
            <a:pPr lvl="0"/>
            <a:endParaRPr lang="zh-CN" altLang="en-US" dirty="0">
              <a:ea typeface="等线" panose="02010600030101010101" pitchFamily="2" charset="-122"/>
            </a:endParaRPr>
          </a:p>
        </p:txBody>
      </p:sp>
      <p:sp>
        <p:nvSpPr>
          <p:cNvPr id="103429" name="灯片编号占位符 1"/>
          <p:cNvSpPr txBox="1">
            <a:spLocks noGrp="1"/>
          </p:cNvSpPr>
          <p:nvPr>
            <p:ph type="sldNum" sz="quarter"/>
          </p:nvPr>
        </p:nvSpPr>
        <p:spPr>
          <a:xfrm>
            <a:off x="3884613" y="8685213"/>
            <a:ext cx="2962275" cy="447675"/>
          </a:xfrm>
          <a:prstGeom prst="rect">
            <a:avLst/>
          </a:prstGeom>
          <a:noFill/>
          <a:ln w="9525">
            <a:noFill/>
          </a:ln>
        </p:spPr>
        <p:txBody>
          <a:bodyPr lIns="90000" tIns="46800" rIns="90000" bIns="46800" anchor="b" anchorCtr="0"/>
          <a:lstStyle/>
          <a:p>
            <a:pPr lvl="0" algn="r" defTabSz="0" eaLnBrk="1" hangingPunct="1">
              <a:spcBef>
                <a:spcPct val="0"/>
              </a:spcBef>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dirty="0">
                <a:latin typeface="Arial" panose="020B0604020202020204" pitchFamily="34" charset="0"/>
              </a:rPr>
            </a:fld>
            <a:endParaRPr lang="zh-CN" altLang="en-GB"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44588" y="685800"/>
            <a:ext cx="4559300" cy="3419475"/>
          </a:xfrm>
        </p:spPr>
      </p:sp>
      <p:sp>
        <p:nvSpPr>
          <p:cNvPr id="45059" name="文本占位符 2"/>
          <p:cNvSpPr>
            <a:spLocks noGrp="1"/>
          </p:cNvSpPr>
          <p:nvPr>
            <p:ph type="body"/>
          </p:nvPr>
        </p:nvSpPr>
        <p:spPr/>
        <p:txBody>
          <a:bodyPr wrap="square" lIns="0" tIns="0" rIns="0" bIns="0" anchor="t" anchorCtr="0"/>
          <a:lstStyle/>
          <a:p>
            <a:pPr lvl="0"/>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1144588" y="685800"/>
            <a:ext cx="4559300" cy="3419475"/>
          </a:xfrm>
        </p:spPr>
      </p:sp>
      <p:sp>
        <p:nvSpPr>
          <p:cNvPr id="43011" name="文本占位符 2"/>
          <p:cNvSpPr>
            <a:spLocks noGrp="1"/>
          </p:cNvSpPr>
          <p:nvPr>
            <p:ph type="body"/>
          </p:nvPr>
        </p:nvSpPr>
        <p:spPr/>
        <p:txBody>
          <a:bodyPr wrap="square" lIns="0" tIns="0" rIns="0" bIns="0" anchor="t" anchorCtr="0"/>
          <a:lstStyle/>
          <a:p>
            <a:pPr lvl="0"/>
            <a:r>
              <a:rPr lang="zh-CN" altLang="en-US" dirty="0"/>
              <a:t>树莓派其它的连接</a:t>
            </a:r>
            <a:r>
              <a:rPr lang="en-US" altLang="zh-CN" dirty="0"/>
              <a:t>wifi</a:t>
            </a:r>
            <a:r>
              <a:rPr lang="zh-CN" altLang="en-US" dirty="0"/>
              <a:t>方法见于https://blog.csdn.net/qq_41676577/article/details/112852384</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xfrm>
            <a:off x="1144588" y="685800"/>
            <a:ext cx="4559300" cy="3419475"/>
          </a:xfrm>
        </p:spPr>
      </p:sp>
      <p:sp>
        <p:nvSpPr>
          <p:cNvPr id="52227" name="文本占位符 2"/>
          <p:cNvSpPr>
            <a:spLocks noGrp="1"/>
          </p:cNvSpPr>
          <p:nvPr>
            <p:ph type="body"/>
          </p:nvPr>
        </p:nvSpPr>
        <p:spPr/>
        <p:txBody>
          <a:bodyPr wrap="square" lIns="0" tIns="0" rIns="0" bIns="0" anchor="t" anchorCtr="0"/>
          <a:lstStyle/>
          <a:p>
            <a:pPr lvl="0"/>
            <a:r>
              <a:rPr lang="en-US" altLang="zh-CN" dirty="0"/>
              <a:t>1</a:t>
            </a:r>
            <a:r>
              <a:rPr lang="zh-CN" altLang="en-US" dirty="0"/>
              <a:t>、</a:t>
            </a:r>
            <a:r>
              <a:rPr lang="zh-CN" altLang="en-GB" dirty="0">
                <a:latin typeface="Times New Roman" panose="02020603050405020304" pitchFamily="18" charset="0"/>
              </a:rPr>
              <a:t>编译生成</a:t>
            </a:r>
            <a:r>
              <a:rPr lang="zh-CN" altLang="en-US" dirty="0"/>
              <a:t>时，若出现错误：fatal error: zlib.h: 没有那个文件或目录，则执行</a:t>
            </a:r>
            <a:r>
              <a:rPr lang="en-US" altLang="zh-CN" dirty="0"/>
              <a:t>sudo </a:t>
            </a:r>
            <a:r>
              <a:rPr lang="zh-CN" altLang="en-US" dirty="0"/>
              <a:t>apt-get install zlib1g-dev命令；</a:t>
            </a:r>
            <a:endParaRPr lang="zh-CN" altLang="en-US" dirty="0"/>
          </a:p>
          <a:p>
            <a:pPr lvl="0"/>
            <a:r>
              <a:rPr lang="en-US" altLang="zh-CN" dirty="0"/>
              <a:t>2</a:t>
            </a:r>
            <a:r>
              <a:rPr lang="zh-CN" altLang="en-US" dirty="0"/>
              <a:t>、</a:t>
            </a:r>
            <a:r>
              <a:rPr lang="zh-CN" altLang="en-GB" dirty="0">
                <a:latin typeface="Times New Roman" panose="02020603050405020304" pitchFamily="18" charset="0"/>
              </a:rPr>
              <a:t>编译生成</a:t>
            </a:r>
            <a:r>
              <a:rPr lang="zh-CN" altLang="en-US" dirty="0"/>
              <a:t>时，若出现错误：/usr/bin/ld: 找不到 -l</a:t>
            </a:r>
            <a:r>
              <a:rPr lang="en-US" altLang="zh-CN" dirty="0"/>
              <a:t>****</a:t>
            </a:r>
            <a:r>
              <a:rPr lang="zh-CN" altLang="en-US" dirty="0"/>
              <a:t>（如/usr/bin/ld: 找不到 -ljpeg），则先用命令</a:t>
            </a:r>
            <a:r>
              <a:rPr lang="en-US" altLang="zh-CN" dirty="0"/>
              <a:t>locate jpeg.so</a:t>
            </a:r>
            <a:r>
              <a:rPr lang="zh-CN" altLang="en-US" dirty="0"/>
              <a:t>查找文件的位置，再使用命令sudo ln -s /usr/lib/x86_64-linux-gnu/libjpeg.so.8.2.2 /usr/lib/libjpeg.so建立软链接，具体流程参考于https://blog.51cto.com/u_15262460/2883153</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xfrm>
            <a:off x="1144588" y="685800"/>
            <a:ext cx="4559300" cy="3419475"/>
          </a:xfrm>
        </p:spPr>
      </p:sp>
      <p:sp>
        <p:nvSpPr>
          <p:cNvPr id="52227" name="文本占位符 2"/>
          <p:cNvSpPr>
            <a:spLocks noGrp="1"/>
          </p:cNvSpPr>
          <p:nvPr>
            <p:ph type="body"/>
          </p:nvPr>
        </p:nvSpPr>
        <p:spPr/>
        <p:txBody>
          <a:bodyPr wrap="square" lIns="0" tIns="0" rIns="0" bIns="0" anchor="t" anchorCtr="0"/>
          <a:lstStyle/>
          <a:p>
            <a:pPr lvl="0"/>
            <a:r>
              <a:rPr lang="en-US" altLang="zh-CN" dirty="0"/>
              <a:t>1</a:t>
            </a:r>
            <a:r>
              <a:rPr lang="zh-CN" altLang="en-US" dirty="0"/>
              <a:t>、</a:t>
            </a:r>
            <a:r>
              <a:rPr lang="zh-CN" altLang="en-GB" dirty="0">
                <a:latin typeface="Times New Roman" panose="02020603050405020304" pitchFamily="18" charset="0"/>
              </a:rPr>
              <a:t>编译生成</a:t>
            </a:r>
            <a:r>
              <a:rPr lang="zh-CN" altLang="en-US" dirty="0"/>
              <a:t>时，若出现错误：fatal error: zlib.h: 没有那个文件或目录，则执行</a:t>
            </a:r>
            <a:r>
              <a:rPr lang="en-US" altLang="zh-CN" dirty="0"/>
              <a:t>sudo </a:t>
            </a:r>
            <a:r>
              <a:rPr lang="zh-CN" altLang="en-US" dirty="0"/>
              <a:t>apt-get install zlib1g-dev命令；</a:t>
            </a:r>
            <a:endParaRPr lang="zh-CN" altLang="en-US" dirty="0"/>
          </a:p>
          <a:p>
            <a:pPr lvl="0"/>
            <a:r>
              <a:rPr lang="en-US" altLang="zh-CN" dirty="0"/>
              <a:t>2</a:t>
            </a:r>
            <a:r>
              <a:rPr lang="zh-CN" altLang="en-US" dirty="0"/>
              <a:t>、</a:t>
            </a:r>
            <a:r>
              <a:rPr lang="zh-CN" altLang="en-GB" dirty="0">
                <a:latin typeface="Times New Roman" panose="02020603050405020304" pitchFamily="18" charset="0"/>
              </a:rPr>
              <a:t>编译生成</a:t>
            </a:r>
            <a:r>
              <a:rPr lang="zh-CN" altLang="en-US" dirty="0"/>
              <a:t>时，若出现错误：/usr/bin/ld: 找不到 -l</a:t>
            </a:r>
            <a:r>
              <a:rPr lang="en-US" altLang="zh-CN" dirty="0"/>
              <a:t>****</a:t>
            </a:r>
            <a:r>
              <a:rPr lang="zh-CN" altLang="en-US" dirty="0"/>
              <a:t>（如/usr/bin/ld: 找不到 -ljpeg），则先用命令</a:t>
            </a:r>
            <a:r>
              <a:rPr lang="en-US" altLang="zh-CN" dirty="0"/>
              <a:t>locate jpeg.so</a:t>
            </a:r>
            <a:r>
              <a:rPr lang="zh-CN" altLang="en-US" dirty="0"/>
              <a:t>查找文件的位置，再使用命令sudo ln -s /usr/lib/x86_64-linux-gnu/libjpeg.so.8.2.2 /usr/lib/libjpeg.so建立软链接，具体流程参考于https://blog.51cto.com/u_15262460/2883153</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xfrm>
            <a:off x="1144588" y="685800"/>
            <a:ext cx="4559300" cy="3419475"/>
          </a:xfrm>
        </p:spPr>
      </p:sp>
      <p:sp>
        <p:nvSpPr>
          <p:cNvPr id="52227" name="文本占位符 2"/>
          <p:cNvSpPr>
            <a:spLocks noGrp="1"/>
          </p:cNvSpPr>
          <p:nvPr>
            <p:ph type="body"/>
          </p:nvPr>
        </p:nvSpPr>
        <p:spPr/>
        <p:txBody>
          <a:bodyPr wrap="square" lIns="0" tIns="0" rIns="0" bIns="0" anchor="t" anchorCtr="0"/>
          <a:lstStyle/>
          <a:p>
            <a:pPr lvl="0"/>
            <a:r>
              <a:rPr lang="en-US" altLang="zh-CN" dirty="0"/>
              <a:t>1</a:t>
            </a:r>
            <a:r>
              <a:rPr lang="zh-CN" altLang="en-US" dirty="0"/>
              <a:t>、</a:t>
            </a:r>
            <a:r>
              <a:rPr lang="zh-CN" altLang="en-GB" dirty="0">
                <a:latin typeface="Times New Roman" panose="02020603050405020304" pitchFamily="18" charset="0"/>
              </a:rPr>
              <a:t>编译生成</a:t>
            </a:r>
            <a:r>
              <a:rPr lang="zh-CN" altLang="en-US" dirty="0"/>
              <a:t>时，若出现错误：fatal error: zlib.h: 没有那个文件或目录，则执行</a:t>
            </a:r>
            <a:r>
              <a:rPr lang="en-US" altLang="zh-CN" dirty="0"/>
              <a:t>sudo </a:t>
            </a:r>
            <a:r>
              <a:rPr lang="zh-CN" altLang="en-US" dirty="0"/>
              <a:t>apt-get install zlib1g-dev命令；</a:t>
            </a:r>
            <a:endParaRPr lang="zh-CN" altLang="en-US" dirty="0"/>
          </a:p>
          <a:p>
            <a:pPr lvl="0"/>
            <a:r>
              <a:rPr lang="en-US" altLang="zh-CN" dirty="0"/>
              <a:t>2</a:t>
            </a:r>
            <a:r>
              <a:rPr lang="zh-CN" altLang="en-US" dirty="0"/>
              <a:t>、</a:t>
            </a:r>
            <a:r>
              <a:rPr lang="zh-CN" altLang="en-GB" dirty="0">
                <a:latin typeface="Times New Roman" panose="02020603050405020304" pitchFamily="18" charset="0"/>
              </a:rPr>
              <a:t>编译生成</a:t>
            </a:r>
            <a:r>
              <a:rPr lang="zh-CN" altLang="en-US" dirty="0"/>
              <a:t>时，若出现错误：/usr/bin/ld: 找不到 -l</a:t>
            </a:r>
            <a:r>
              <a:rPr lang="en-US" altLang="zh-CN" dirty="0"/>
              <a:t>****</a:t>
            </a:r>
            <a:r>
              <a:rPr lang="zh-CN" altLang="en-US" dirty="0"/>
              <a:t>（如/usr/bin/ld: 找不到 -ljpeg），则先用命令</a:t>
            </a:r>
            <a:r>
              <a:rPr lang="en-US" altLang="zh-CN" dirty="0"/>
              <a:t>locate jpeg.so</a:t>
            </a:r>
            <a:r>
              <a:rPr lang="zh-CN" altLang="en-US" dirty="0"/>
              <a:t>查找文件的位置，再使用命令sudo ln -s /usr/lib/x86_64-linux-gnu/libjpeg.so.8.2.2 /usr/lib/libjpeg.so建立软链接，具体流程参考于https://blog.51cto.com/u_15262460/2883153</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lstStyle/>
          <a:p>
            <a:pPr lvl="0" algn="r" defTabSz="449580">
              <a:spcBef>
                <a:spcPct val="0"/>
              </a:spcBef>
              <a:tabLst>
                <a:tab pos="723900" algn="l"/>
                <a:tab pos="1447800" algn="l"/>
                <a:tab pos="2171700" algn="l"/>
                <a:tab pos="2895600" algn="l"/>
              </a:tabLst>
            </a:pPr>
            <a:fld id="{9A0DB2DC-4C9A-4742-B13C-FB6460FD3503}" type="slidenum">
              <a:rPr lang="en-US" altLang="zh-CN" dirty="0">
                <a:solidFill>
                  <a:schemeClr val="bg1"/>
                </a:solidFill>
                <a:latin typeface="DejaVu Serif" panose="02060603050605020204" pitchFamily="16" charset="0"/>
              </a:rPr>
            </a:fld>
            <a:endParaRPr lang="en-US" altLang="zh-CN" dirty="0">
              <a:solidFill>
                <a:schemeClr val="bg1"/>
              </a:solidFill>
              <a:latin typeface="DejaVu Serif" panose="02060603050605020204" pitchFamily="16" charset="0"/>
            </a:endParaRPr>
          </a:p>
        </p:txBody>
      </p:sp>
      <p:sp>
        <p:nvSpPr>
          <p:cNvPr id="86019" name="Rectangle 1"/>
          <p:cNvSpPr>
            <a:spLocks noGrp="1" noRot="1" noChangeAspect="1" noTextEdit="1"/>
          </p:cNvSpPr>
          <p:nvPr>
            <p:ph type="sldImg"/>
          </p:nvPr>
        </p:nvSpPr>
        <p:spPr>
          <a:xfrm>
            <a:off x="1144588" y="685800"/>
            <a:ext cx="4559300" cy="3419475"/>
          </a:xfrm>
          <a:solidFill>
            <a:srgbClr val="FFFFFF">
              <a:alpha val="100000"/>
            </a:srgbClr>
          </a:solidFill>
          <a:ln>
            <a:solidFill>
              <a:srgbClr val="000000">
                <a:alpha val="100000"/>
              </a:srgbClr>
            </a:solidFill>
            <a:miter lim="800000"/>
          </a:ln>
        </p:spPr>
      </p:sp>
      <p:sp>
        <p:nvSpPr>
          <p:cNvPr id="86020" name="Rectangle 2"/>
          <p:cNvSpPr>
            <a:spLocks noGrp="1"/>
          </p:cNvSpPr>
          <p:nvPr>
            <p:ph type="body"/>
          </p:nvPr>
        </p:nvSpPr>
        <p:spPr>
          <a:xfrm>
            <a:off x="685800" y="4343400"/>
            <a:ext cx="5476875" cy="4106863"/>
          </a:xfrm>
        </p:spPr>
        <p:txBody>
          <a:bodyPr wrap="none" lIns="0" tIns="0" rIns="0" bIns="0" anchor="ctr" anchorCtr="0"/>
          <a:lstStyle/>
          <a:p>
            <a:pPr lvl="0"/>
            <a:endParaRPr lang="zh-CN" altLang="en-US" dirty="0">
              <a:ea typeface="等线" panose="02010600030101010101" pitchFamily="2" charset="-122"/>
            </a:endParaRPr>
          </a:p>
        </p:txBody>
      </p:sp>
      <p:sp>
        <p:nvSpPr>
          <p:cNvPr id="86021" name="灯片编号占位符 1"/>
          <p:cNvSpPr txBox="1">
            <a:spLocks noGrp="1"/>
          </p:cNvSpPr>
          <p:nvPr>
            <p:ph type="sldNum" sz="quarter"/>
          </p:nvPr>
        </p:nvSpPr>
        <p:spPr>
          <a:xfrm>
            <a:off x="3884613" y="8685213"/>
            <a:ext cx="2962275" cy="447675"/>
          </a:xfrm>
          <a:prstGeom prst="rect">
            <a:avLst/>
          </a:prstGeom>
          <a:noFill/>
          <a:ln w="9525">
            <a:noFill/>
          </a:ln>
        </p:spPr>
        <p:txBody>
          <a:bodyPr lIns="90000" tIns="46800" rIns="90000" bIns="46800" anchor="b" anchorCtr="0"/>
          <a:lstStyle/>
          <a:p>
            <a:pPr lvl="0" algn="r" defTabSz="0" eaLnBrk="1" hangingPunct="1">
              <a:spcBef>
                <a:spcPct val="0"/>
              </a:spcBef>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dirty="0">
                <a:solidFill>
                  <a:schemeClr val="bg1"/>
                </a:solidFill>
                <a:latin typeface="Arial" panose="020B0604020202020204" pitchFamily="34" charset="0"/>
              </a:rPr>
            </a:fld>
            <a:endParaRPr lang="zh-CN" altLang="en-GB" dirty="0">
              <a:solidFill>
                <a:schemeClr val="bg1"/>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6498"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p>
            <a:pPr lvl="0" algn="r" defTabSz="449580" eaLnBrk="0" hangingPunct="0">
              <a:tabLst>
                <a:tab pos="723900" algn="l"/>
                <a:tab pos="1447800" algn="l"/>
                <a:tab pos="2171700" algn="l"/>
                <a:tab pos="2895600" algn="l"/>
              </a:tabLst>
            </a:pPr>
            <a:fld id="{9A0DB2DC-4C9A-4742-B13C-FB6460FD3503}" type="slidenum">
              <a:rPr lang="en-US" altLang="zh-CN" sz="1200" dirty="0">
                <a:latin typeface="DejaVu Serif" panose="02060603050605020204" pitchFamily="16" charset="0"/>
              </a:rPr>
            </a:fld>
            <a:endParaRPr lang="en-US" altLang="zh-CN" sz="1200" dirty="0">
              <a:latin typeface="DejaVu Serif" panose="02060603050605020204" pitchFamily="16" charset="0"/>
            </a:endParaRPr>
          </a:p>
        </p:txBody>
      </p:sp>
      <p:sp>
        <p:nvSpPr>
          <p:cNvPr id="106499" name="Rectangle 1"/>
          <p:cNvSpPr>
            <a:spLocks noGrp="1" noTextEdit="1"/>
          </p:cNvSpPr>
          <p:nvPr>
            <p:ph type="sldImg"/>
          </p:nvPr>
        </p:nvSpPr>
        <p:spPr>
          <a:xfrm>
            <a:off x="1144588" y="685800"/>
            <a:ext cx="4559300" cy="3419475"/>
          </a:xfrm>
          <a:solidFill>
            <a:srgbClr val="FFFFFF"/>
          </a:solidFill>
          <a:ln>
            <a:solidFill>
              <a:srgbClr val="000000"/>
            </a:solidFill>
            <a:miter/>
          </a:ln>
        </p:spPr>
      </p:sp>
      <p:sp>
        <p:nvSpPr>
          <p:cNvPr id="106500" name="Rectangle 2"/>
          <p:cNvSpPr>
            <a:spLocks noGrp="1"/>
          </p:cNvSpPr>
          <p:nvPr>
            <p:ph type="body"/>
          </p:nvPr>
        </p:nvSpPr>
        <p:spPr>
          <a:xfrm>
            <a:off x="685800" y="4343400"/>
            <a:ext cx="5476875" cy="4106863"/>
          </a:xfrm>
        </p:spPr>
        <p:txBody>
          <a:bodyPr wrap="none" lIns="0" tIns="0" rIns="0" bIns="0" anchor="ctr" anchorCtr="0"/>
          <a:p>
            <a:pPr lvl="0"/>
            <a:endParaRPr lang="zh-CN" altLang="zh-CN" dirty="0">
              <a:ea typeface="等线" panose="02010600030101010101" pitchFamily="2" charset="-122"/>
            </a:endParaRPr>
          </a:p>
        </p:txBody>
      </p:sp>
      <p:sp>
        <p:nvSpPr>
          <p:cNvPr id="106501" name="灯片编号占位符 1"/>
          <p:cNvSpPr/>
          <p:nvPr>
            <p:ph type="sldNum" sz="quarter"/>
          </p:nvPr>
        </p:nvSpPr>
        <p:spPr>
          <a:xfrm>
            <a:off x="3884613" y="8685213"/>
            <a:ext cx="2962275" cy="447675"/>
          </a:xfrm>
          <a:prstGeom prst="rect">
            <a:avLst/>
          </a:prstGeom>
          <a:noFill/>
          <a:ln w="9525">
            <a:noFill/>
          </a:ln>
        </p:spPr>
        <p:txBody>
          <a:bodyPr lIns="90000" tIns="46800" rIns="90000" bIns="46800" anchor="b" anchorCtr="0"/>
          <a:p>
            <a:pPr lvl="0" algn="r" defTabSz="449580">
              <a:buClr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sz="1200" dirty="0"/>
            </a:fld>
            <a:endParaRPr lang="zh-CN" altLang="en-GB"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8546" name="Rectangle 13"/>
          <p:cNvSpPr txBox="1">
            <a:spLocks noGrp="1"/>
          </p:cNvSpPr>
          <p:nvPr/>
        </p:nvSpPr>
        <p:spPr>
          <a:xfrm>
            <a:off x="3884613" y="8685213"/>
            <a:ext cx="2960687" cy="446087"/>
          </a:xfrm>
          <a:prstGeom prst="rect">
            <a:avLst/>
          </a:prstGeom>
          <a:noFill/>
          <a:ln w="9525">
            <a:noFill/>
          </a:ln>
        </p:spPr>
        <p:txBody>
          <a:bodyPr lIns="90000" tIns="46800" rIns="90000" bIns="46800" anchor="b" anchorCtr="0"/>
          <a:p>
            <a:pPr lvl="0" algn="r" defTabSz="449580" eaLnBrk="0" hangingPunct="0">
              <a:tabLst>
                <a:tab pos="723900" algn="l"/>
                <a:tab pos="1447800" algn="l"/>
                <a:tab pos="2171700" algn="l"/>
                <a:tab pos="2895600" algn="l"/>
              </a:tabLst>
            </a:pPr>
            <a:fld id="{9A0DB2DC-4C9A-4742-B13C-FB6460FD3503}" type="slidenum">
              <a:rPr lang="en-US" altLang="zh-CN" sz="1200" dirty="0">
                <a:latin typeface="DejaVu Serif" panose="02060603050605020204" pitchFamily="16" charset="0"/>
              </a:rPr>
            </a:fld>
            <a:endParaRPr lang="en-US" altLang="zh-CN" sz="1200" dirty="0">
              <a:latin typeface="DejaVu Serif" panose="02060603050605020204" pitchFamily="16" charset="0"/>
            </a:endParaRPr>
          </a:p>
        </p:txBody>
      </p:sp>
      <p:sp>
        <p:nvSpPr>
          <p:cNvPr id="108547" name="Rectangle 1"/>
          <p:cNvSpPr>
            <a:spLocks noGrp="1" noTextEdit="1"/>
          </p:cNvSpPr>
          <p:nvPr>
            <p:ph type="sldImg"/>
          </p:nvPr>
        </p:nvSpPr>
        <p:spPr>
          <a:xfrm>
            <a:off x="1144588" y="685800"/>
            <a:ext cx="4559300" cy="3419475"/>
          </a:xfrm>
          <a:solidFill>
            <a:srgbClr val="FFFFFF"/>
          </a:solidFill>
          <a:ln>
            <a:solidFill>
              <a:srgbClr val="000000"/>
            </a:solidFill>
            <a:miter/>
          </a:ln>
        </p:spPr>
      </p:sp>
      <p:sp>
        <p:nvSpPr>
          <p:cNvPr id="108548" name="Rectangle 2"/>
          <p:cNvSpPr>
            <a:spLocks noGrp="1"/>
          </p:cNvSpPr>
          <p:nvPr>
            <p:ph type="body"/>
          </p:nvPr>
        </p:nvSpPr>
        <p:spPr>
          <a:xfrm>
            <a:off x="685800" y="4343400"/>
            <a:ext cx="5476875" cy="4106863"/>
          </a:xfrm>
        </p:spPr>
        <p:txBody>
          <a:bodyPr wrap="none" lIns="0" tIns="0" rIns="0" bIns="0" anchor="ctr" anchorCtr="0"/>
          <a:p>
            <a:pPr lvl="0"/>
            <a:endParaRPr lang="zh-CN" altLang="zh-CN" dirty="0">
              <a:ea typeface="等线" panose="02010600030101010101" pitchFamily="2" charset="-122"/>
            </a:endParaRPr>
          </a:p>
        </p:txBody>
      </p:sp>
      <p:sp>
        <p:nvSpPr>
          <p:cNvPr id="108549" name="灯片编号占位符 1"/>
          <p:cNvSpPr/>
          <p:nvPr>
            <p:ph type="sldNum" sz="quarter"/>
          </p:nvPr>
        </p:nvSpPr>
        <p:spPr>
          <a:xfrm>
            <a:off x="3884613" y="8685213"/>
            <a:ext cx="2962275" cy="447675"/>
          </a:xfrm>
          <a:prstGeom prst="rect">
            <a:avLst/>
          </a:prstGeom>
          <a:noFill/>
          <a:ln w="9525">
            <a:noFill/>
          </a:ln>
        </p:spPr>
        <p:txBody>
          <a:bodyPr lIns="90000" tIns="46800" rIns="90000" bIns="46800" anchor="b" anchorCtr="0"/>
          <a:p>
            <a:pPr lvl="0" algn="r" defTabSz="449580">
              <a:buClr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fld id="{9A0DB2DC-4C9A-4742-B13C-FB6460FD3503}" type="slidenum">
              <a:rPr lang="zh-CN" altLang="en-GB" sz="1200" dirty="0">
                <a:solidFill>
                  <a:srgbClr val="000000"/>
                </a:solidFill>
                <a:latin typeface="Arial" panose="020B0604020202020204" pitchFamily="34" charset="0"/>
                <a:ea typeface="宋体" panose="02010600030101010101" pitchFamily="2" charset="-122"/>
              </a:rPr>
            </a:fld>
            <a:endParaRPr lang="zh-CN" altLang="en-GB"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50" name="标题 2049"/>
          <p:cNvSpPr>
            <a:spLocks noGrp="1"/>
          </p:cNvSpPr>
          <p:nvPr>
            <p:ph type="ctrTitle"/>
          </p:nvPr>
        </p:nvSpPr>
        <p:spPr>
          <a:xfrm>
            <a:off x="685800" y="1454150"/>
            <a:ext cx="7772400" cy="1470025"/>
          </a:xfrm>
          <a:prstGeom prst="rect">
            <a:avLst/>
          </a:prstGeom>
          <a:noFill/>
          <a:ln w="9525">
            <a:noFill/>
            <a:miter/>
          </a:ln>
        </p:spPr>
        <p:txBody>
          <a:bodyPr/>
          <a:lstStyle>
            <a:lvl1pPr lvl="0">
              <a:defRPr kern="1200">
                <a:latin typeface="Arial Black" panose="020B0A04020102020204" pitchFamily="34" charset="0"/>
              </a:defRPr>
            </a:lvl1pPr>
          </a:lstStyle>
          <a:p>
            <a:pPr lvl="0"/>
            <a:r>
              <a:rPr lang="zh-CN" altLang="en-GB" noProof="1"/>
              <a:t>单击此处编辑母版标题样式</a:t>
            </a:r>
            <a:endParaRPr lang="zh-CN" altLang="en-GB" noProof="1"/>
          </a:p>
        </p:txBody>
      </p:sp>
      <p:sp>
        <p:nvSpPr>
          <p:cNvPr id="2051" name="副标题 2050"/>
          <p:cNvSpPr>
            <a:spLocks noGrp="1"/>
          </p:cNvSpPr>
          <p:nvPr>
            <p:ph type="subTitle" idx="1"/>
          </p:nvPr>
        </p:nvSpPr>
        <p:spPr>
          <a:xfrm>
            <a:off x="1371600" y="3286125"/>
            <a:ext cx="6400800" cy="1295400"/>
          </a:xfrm>
          <a:prstGeom prst="rect">
            <a:avLst/>
          </a:prstGeom>
          <a:noFill/>
          <a:ln w="9525">
            <a:noFill/>
            <a:miter/>
          </a:ln>
        </p:spPr>
        <p:txBody>
          <a:bodyPr anchor="ctr" anchorCtr="1"/>
          <a:lstStyle>
            <a:lvl1pPr marL="0" lvl="0" indent="0">
              <a:buNone/>
              <a:defRPr kern="1200">
                <a:latin typeface="Arial Rounded MT Bold" panose="020F0704030504030204" charset="0"/>
              </a:defRPr>
            </a:lvl1pPr>
            <a:lvl2pPr marL="457200" lvl="1" indent="-457200" algn="ctr">
              <a:buNone/>
              <a:defRPr kern="1200">
                <a:latin typeface="Arial Rounded MT Bold" panose="020F0704030504030204" charset="0"/>
                <a:ea typeface="黑体" panose="02010609060101010101" pitchFamily="49" charset="-122"/>
              </a:defRPr>
            </a:lvl2pPr>
            <a:lvl3pPr marL="914400" lvl="2" indent="-914400" algn="ctr">
              <a:buNone/>
              <a:defRPr kern="1200">
                <a:latin typeface="Arial Rounded MT Bold" panose="020F0704030504030204" charset="0"/>
                <a:ea typeface="黑体" panose="02010609060101010101" pitchFamily="49" charset="-122"/>
              </a:defRPr>
            </a:lvl3pPr>
            <a:lvl4pPr marL="1371600" lvl="3" indent="-1371600" algn="ctr">
              <a:buNone/>
              <a:defRPr kern="1200">
                <a:latin typeface="Arial Rounded MT Bold" panose="020F0704030504030204" charset="0"/>
                <a:ea typeface="黑体" panose="02010609060101010101" pitchFamily="49" charset="-122"/>
              </a:defRPr>
            </a:lvl4pPr>
            <a:lvl5pPr marL="1828800" lvl="4" indent="-1828800" algn="ctr">
              <a:buNone/>
              <a:defRPr kern="1200">
                <a:latin typeface="Arial Rounded MT Bold" panose="020F0704030504030204" charset="0"/>
                <a:ea typeface="黑体" panose="02010609060101010101" pitchFamily="49" charset="-122"/>
              </a:defRPr>
            </a:lvl5pPr>
          </a:lstStyle>
          <a:p>
            <a:pPr lvl="0"/>
            <a:r>
              <a:rPr lang="zh-CN" altLang="en-GB" noProof="1"/>
              <a:t>单击此处编辑母版副标题样式</a:t>
            </a:r>
            <a:endParaRPr lang="zh-CN" altLang="en-GB" noProof="1"/>
          </a:p>
        </p:txBody>
      </p:sp>
      <p:sp>
        <p:nvSpPr>
          <p:cNvPr id="7" name="日期占位符 2051"/>
          <p:cNvSpPr>
            <a:spLocks noGrp="1"/>
          </p:cNvSpPr>
          <p:nvPr>
            <p:ph type="dt" sz="half" idx="2"/>
          </p:nvPr>
        </p:nvSpPr>
        <p:spPr>
          <a:xfrm>
            <a:off x="457200" y="6245225"/>
            <a:ext cx="2133600" cy="476250"/>
          </a:xfrm>
          <a:prstGeom prst="rect">
            <a:avLst/>
          </a:prstGeom>
          <a:ln>
            <a:miter/>
          </a:ln>
        </p:spPr>
        <p:txBody>
          <a:bodyPr anchor="t"/>
          <a:lstStyle>
            <a:lvl1pPr>
              <a:defRPr/>
            </a:lvl1p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en-GB" altLang="zh-CN"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8" name="页脚占位符 2052"/>
          <p:cNvSpPr>
            <a:spLocks noGrp="1"/>
          </p:cNvSpPr>
          <p:nvPr>
            <p:ph type="ftr" sz="quarter" idx="3"/>
          </p:nvPr>
        </p:nvSpPr>
        <p:spPr>
          <a:xfrm>
            <a:off x="3124200" y="6245225"/>
            <a:ext cx="2895600" cy="476250"/>
          </a:xfrm>
          <a:prstGeom prst="rect">
            <a:avLst/>
          </a:prstGeom>
          <a:ln>
            <a:miter/>
          </a:ln>
        </p:spPr>
        <p:txBody>
          <a:bodyPr anchor="t"/>
          <a:lstStyle>
            <a:lvl1pPr>
              <a:defRPr/>
            </a:lvl1p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en-GB" altLang="zh-CN"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9" name="灯片编号占位符 2053"/>
          <p:cNvSpPr>
            <a:spLocks noGrp="1"/>
          </p:cNvSpPr>
          <p:nvPr>
            <p:ph type="sldNum" sz="quarter" idx="4"/>
          </p:nvPr>
        </p:nvSpPr>
        <p:spPr>
          <a:xfrm>
            <a:off x="6553200" y="6245225"/>
            <a:ext cx="2133600" cy="476250"/>
          </a:xfrm>
          <a:prstGeom prst="rect">
            <a:avLst/>
          </a:prstGeom>
          <a:ln>
            <a:miter/>
          </a:ln>
        </p:spPr>
        <p:txBody>
          <a:bodyPr vert="horz" wrap="square" lIns="91440" tIns="45720" rIns="91440" bIns="45720" numCol="1" anchor="t" anchorCtr="0" compatLnSpc="1"/>
          <a:lstStyle>
            <a:lvl1pPr>
              <a:defRPr/>
            </a:lvl1p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18BF76DD-F73A-4F53-87C8-282084013468}"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89D38EBC-FA1C-4BEC-A748-8631B616F654}"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7760" y="188913"/>
            <a:ext cx="2126853" cy="593725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188913"/>
            <a:ext cx="6257264" cy="593725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89D38EBC-FA1C-4BEC-A748-8631B616F654}"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6146" name="标题 6145"/>
          <p:cNvSpPr>
            <a:spLocks noGrp="1"/>
          </p:cNvSpPr>
          <p:nvPr>
            <p:ph type="ctrTitle"/>
          </p:nvPr>
        </p:nvSpPr>
        <p:spPr>
          <a:xfrm>
            <a:off x="685800" y="1454150"/>
            <a:ext cx="7772400" cy="1470025"/>
          </a:xfrm>
          <a:prstGeom prst="rect">
            <a:avLst/>
          </a:prstGeom>
          <a:noFill/>
          <a:ln w="9525">
            <a:noFill/>
            <a:miter/>
          </a:ln>
        </p:spPr>
        <p:txBody>
          <a:bodyPr/>
          <a:lstStyle>
            <a:lvl1pPr lvl="0">
              <a:defRPr kern="1200">
                <a:latin typeface="Arial Black" panose="020B0A04020102020204" pitchFamily="34" charset="0"/>
              </a:defRPr>
            </a:lvl1pPr>
          </a:lstStyle>
          <a:p>
            <a:pPr lvl="0"/>
            <a:r>
              <a:rPr lang="zh-CN" altLang="en-GB" noProof="1"/>
              <a:t>单击此处编辑母版标题样式</a:t>
            </a:r>
            <a:endParaRPr lang="zh-CN" altLang="en-GB" noProof="1"/>
          </a:p>
        </p:txBody>
      </p:sp>
      <p:sp>
        <p:nvSpPr>
          <p:cNvPr id="6147" name="副标题 6146"/>
          <p:cNvSpPr>
            <a:spLocks noGrp="1"/>
          </p:cNvSpPr>
          <p:nvPr>
            <p:ph type="subTitle" idx="1"/>
          </p:nvPr>
        </p:nvSpPr>
        <p:spPr>
          <a:xfrm>
            <a:off x="1371600" y="3286125"/>
            <a:ext cx="6400800" cy="1295400"/>
          </a:xfrm>
          <a:prstGeom prst="rect">
            <a:avLst/>
          </a:prstGeom>
          <a:noFill/>
          <a:ln w="9525">
            <a:noFill/>
            <a:miter/>
          </a:ln>
        </p:spPr>
        <p:txBody>
          <a:bodyPr anchor="ctr" anchorCtr="1"/>
          <a:lstStyle>
            <a:lvl1pPr marL="0" lvl="0" indent="0">
              <a:buNone/>
              <a:defRPr kern="1200">
                <a:latin typeface="Arial Rounded MT Bold" panose="020F0704030504030204" charset="0"/>
              </a:defRPr>
            </a:lvl1pPr>
            <a:lvl2pPr marL="457200" lvl="1" indent="-457200" algn="ctr">
              <a:buNone/>
              <a:defRPr kern="1200">
                <a:latin typeface="Arial Rounded MT Bold" panose="020F0704030504030204" charset="0"/>
                <a:ea typeface="黑体" panose="02010609060101010101" pitchFamily="49" charset="-122"/>
              </a:defRPr>
            </a:lvl2pPr>
            <a:lvl3pPr marL="914400" lvl="2" indent="-914400" algn="ctr">
              <a:buNone/>
              <a:defRPr kern="1200">
                <a:latin typeface="Arial Rounded MT Bold" panose="020F0704030504030204" charset="0"/>
                <a:ea typeface="黑体" panose="02010609060101010101" pitchFamily="49" charset="-122"/>
              </a:defRPr>
            </a:lvl3pPr>
            <a:lvl4pPr marL="1371600" lvl="3" indent="-1371600" algn="ctr">
              <a:buNone/>
              <a:defRPr kern="1200">
                <a:latin typeface="Arial Rounded MT Bold" panose="020F0704030504030204" charset="0"/>
                <a:ea typeface="黑体" panose="02010609060101010101" pitchFamily="49" charset="-122"/>
              </a:defRPr>
            </a:lvl4pPr>
            <a:lvl5pPr marL="1828800" lvl="4" indent="-1828800" algn="ctr">
              <a:buNone/>
              <a:defRPr kern="1200">
                <a:latin typeface="Arial Rounded MT Bold" panose="020F0704030504030204" charset="0"/>
                <a:ea typeface="黑体" panose="02010609060101010101" pitchFamily="49" charset="-122"/>
              </a:defRPr>
            </a:lvl5pPr>
          </a:lstStyle>
          <a:p>
            <a:pPr lvl="0"/>
            <a:r>
              <a:rPr lang="zh-CN" altLang="en-GB" noProof="1"/>
              <a:t>单击此处编辑母版副标题样式</a:t>
            </a:r>
            <a:endParaRPr lang="zh-CN" altLang="en-GB" noProof="1"/>
          </a:p>
        </p:txBody>
      </p:sp>
      <p:sp>
        <p:nvSpPr>
          <p:cNvPr id="7" name="日期占位符 6147"/>
          <p:cNvSpPr>
            <a:spLocks noGrp="1"/>
          </p:cNvSpPr>
          <p:nvPr>
            <p:ph type="dt" sz="half" idx="2"/>
          </p:nvPr>
        </p:nvSpPr>
        <p:spPr>
          <a:xfrm>
            <a:off x="457200" y="6245225"/>
            <a:ext cx="2133600" cy="476250"/>
          </a:xfrm>
          <a:prstGeom prst="rect">
            <a:avLst/>
          </a:prstGeom>
          <a:ln>
            <a:miter/>
          </a:ln>
        </p:spPr>
        <p:txBody>
          <a:bodyPr anchor="t"/>
          <a:lstStyle>
            <a:lvl1pPr>
              <a:defRPr/>
            </a:lvl1p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en-GB" altLang="zh-CN"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8" name="页脚占位符 6148"/>
          <p:cNvSpPr>
            <a:spLocks noGrp="1"/>
          </p:cNvSpPr>
          <p:nvPr>
            <p:ph type="ftr" sz="quarter" idx="3"/>
          </p:nvPr>
        </p:nvSpPr>
        <p:spPr>
          <a:xfrm>
            <a:off x="3124200" y="6245225"/>
            <a:ext cx="2895600" cy="476250"/>
          </a:xfrm>
          <a:prstGeom prst="rect">
            <a:avLst/>
          </a:prstGeom>
          <a:ln>
            <a:miter/>
          </a:ln>
        </p:spPr>
        <p:txBody>
          <a:bodyPr anchor="t"/>
          <a:lstStyle>
            <a:lvl1pPr>
              <a:defRPr/>
            </a:lvl1p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en-GB" altLang="zh-CN"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9" name="灯片编号占位符 6149"/>
          <p:cNvSpPr>
            <a:spLocks noGrp="1"/>
          </p:cNvSpPr>
          <p:nvPr>
            <p:ph type="sldNum" sz="quarter" idx="4"/>
          </p:nvPr>
        </p:nvSpPr>
        <p:spPr>
          <a:xfrm>
            <a:off x="6553200" y="6245225"/>
            <a:ext cx="2133600" cy="476250"/>
          </a:xfrm>
          <a:prstGeom prst="rect">
            <a:avLst/>
          </a:prstGeom>
          <a:ln>
            <a:miter/>
          </a:ln>
        </p:spPr>
        <p:txBody>
          <a:bodyPr vert="horz" wrap="square" lIns="91440" tIns="45720" rIns="91440" bIns="45720" numCol="1" anchor="t" anchorCtr="0" compatLnSpc="1"/>
          <a:lstStyle>
            <a:lvl1pPr>
              <a:defRPr/>
            </a:lvl1p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0CBCB6C3-15DF-483E-A7BB-C20CE4F7419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Times New Roman" panose="02020603050405020304" pitchFamily="18" charset="0"/>
              <a:ea typeface="方正书宋_GBK"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64494D54-8520-4007-9043-22EEB9E5033F}"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64494D54-8520-4007-9043-22EEB9E5033F}"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64494D54-8520-4007-9043-22EEB9E5033F}"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8" name="页脚占位符 7"/>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9" name="灯片编号占位符 8"/>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64494D54-8520-4007-9043-22EEB9E5033F}"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4" name="页脚占位符 3"/>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灯片编号占位符 4"/>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64494D54-8520-4007-9043-22EEB9E5033F}"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3" name="页脚占位符 2"/>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64494D54-8520-4007-9043-22EEB9E5033F}"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64494D54-8520-4007-9043-22EEB9E5033F}"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89D38EBC-FA1C-4BEC-A748-8631B616F654}"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方正书宋_GBK"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64494D54-8520-4007-9043-22EEB9E5033F}"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64494D54-8520-4007-9043-22EEB9E5033F}"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7760" y="188913"/>
            <a:ext cx="2126853" cy="593725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188913"/>
            <a:ext cx="6257264" cy="593725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64494D54-8520-4007-9043-22EEB9E5033F}"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50" name="标题 2049"/>
          <p:cNvSpPr>
            <a:spLocks noGrp="1"/>
          </p:cNvSpPr>
          <p:nvPr>
            <p:ph type="ctrTitle"/>
          </p:nvPr>
        </p:nvSpPr>
        <p:spPr>
          <a:xfrm>
            <a:off x="685800" y="1454150"/>
            <a:ext cx="7772400" cy="1470025"/>
          </a:xfrm>
          <a:prstGeom prst="rect">
            <a:avLst/>
          </a:prstGeom>
          <a:noFill/>
          <a:ln w="9525">
            <a:noFill/>
            <a:miter/>
          </a:ln>
        </p:spPr>
        <p:txBody>
          <a:bodyPr/>
          <a:lstStyle>
            <a:lvl1pPr lvl="0">
              <a:defRPr kern="1200">
                <a:latin typeface="Arial Black" panose="020B0A04020102020204" pitchFamily="34" charset="0"/>
              </a:defRPr>
            </a:lvl1pPr>
          </a:lstStyle>
          <a:p>
            <a:pPr lvl="0"/>
            <a:r>
              <a:rPr lang="zh-CN" altLang="en-GB" noProof="1"/>
              <a:t>单击此处编辑母版标题样式</a:t>
            </a:r>
            <a:endParaRPr lang="zh-CN" altLang="en-GB" noProof="1"/>
          </a:p>
        </p:txBody>
      </p:sp>
      <p:sp>
        <p:nvSpPr>
          <p:cNvPr id="2051" name="副标题 2050"/>
          <p:cNvSpPr>
            <a:spLocks noGrp="1"/>
          </p:cNvSpPr>
          <p:nvPr>
            <p:ph type="subTitle" idx="1"/>
          </p:nvPr>
        </p:nvSpPr>
        <p:spPr>
          <a:xfrm>
            <a:off x="1371600" y="3286125"/>
            <a:ext cx="6400800" cy="1295400"/>
          </a:xfrm>
          <a:prstGeom prst="rect">
            <a:avLst/>
          </a:prstGeom>
          <a:noFill/>
          <a:ln w="9525">
            <a:noFill/>
            <a:miter/>
          </a:ln>
        </p:spPr>
        <p:txBody>
          <a:bodyPr anchor="ctr" anchorCtr="1"/>
          <a:lstStyle>
            <a:lvl1pPr marL="0" lvl="0" indent="0">
              <a:buNone/>
              <a:defRPr kern="1200">
                <a:latin typeface="Arial Rounded MT Bold" panose="020F0704030504030204" charset="0"/>
              </a:defRPr>
            </a:lvl1pPr>
            <a:lvl2pPr marL="457200" lvl="1" indent="-457200" algn="ctr">
              <a:buNone/>
              <a:defRPr kern="1200">
                <a:latin typeface="Arial Rounded MT Bold" panose="020F0704030504030204" charset="0"/>
                <a:ea typeface="黑体" panose="02010609060101010101" pitchFamily="49" charset="-122"/>
              </a:defRPr>
            </a:lvl2pPr>
            <a:lvl3pPr marL="914400" lvl="2" indent="-914400" algn="ctr">
              <a:buNone/>
              <a:defRPr kern="1200">
                <a:latin typeface="Arial Rounded MT Bold" panose="020F0704030504030204" charset="0"/>
                <a:ea typeface="黑体" panose="02010609060101010101" pitchFamily="49" charset="-122"/>
              </a:defRPr>
            </a:lvl3pPr>
            <a:lvl4pPr marL="1371600" lvl="3" indent="-1371600" algn="ctr">
              <a:buNone/>
              <a:defRPr kern="1200">
                <a:latin typeface="Arial Rounded MT Bold" panose="020F0704030504030204" charset="0"/>
                <a:ea typeface="黑体" panose="02010609060101010101" pitchFamily="49" charset="-122"/>
              </a:defRPr>
            </a:lvl4pPr>
            <a:lvl5pPr marL="1828800" lvl="4" indent="-1828800" algn="ctr">
              <a:buNone/>
              <a:defRPr kern="1200">
                <a:latin typeface="Arial Rounded MT Bold" panose="020F0704030504030204" charset="0"/>
                <a:ea typeface="黑体" panose="02010609060101010101" pitchFamily="49" charset="-122"/>
              </a:defRPr>
            </a:lvl5pPr>
          </a:lstStyle>
          <a:p>
            <a:pPr lvl="0"/>
            <a:r>
              <a:rPr lang="zh-CN" altLang="en-GB" noProof="1"/>
              <a:t>单击此处编辑母版副标题样式</a:t>
            </a:r>
            <a:endParaRPr lang="zh-CN" altLang="en-GB" noProof="1"/>
          </a:p>
        </p:txBody>
      </p:sp>
      <p:sp>
        <p:nvSpPr>
          <p:cNvPr id="7" name="日期占位符 2051"/>
          <p:cNvSpPr>
            <a:spLocks noGrp="1"/>
          </p:cNvSpPr>
          <p:nvPr>
            <p:ph type="dt" sz="half" idx="2"/>
          </p:nvPr>
        </p:nvSpPr>
        <p:spPr>
          <a:xfrm>
            <a:off x="457200" y="6245225"/>
            <a:ext cx="2133600" cy="476250"/>
          </a:xfrm>
          <a:prstGeom prst="rect">
            <a:avLst/>
          </a:prstGeom>
          <a:ln>
            <a:miter/>
          </a:ln>
        </p:spPr>
        <p:txBody>
          <a:bodyPr anchor="t"/>
          <a:lstStyle>
            <a:lvl1pPr>
              <a:defRPr/>
            </a:lvl1p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en-GB" altLang="zh-CN"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8" name="页脚占位符 2052"/>
          <p:cNvSpPr>
            <a:spLocks noGrp="1"/>
          </p:cNvSpPr>
          <p:nvPr>
            <p:ph type="ftr" sz="quarter" idx="3"/>
          </p:nvPr>
        </p:nvSpPr>
        <p:spPr>
          <a:xfrm>
            <a:off x="3124200" y="6245225"/>
            <a:ext cx="2895600" cy="476250"/>
          </a:xfrm>
          <a:prstGeom prst="rect">
            <a:avLst/>
          </a:prstGeom>
          <a:ln>
            <a:miter/>
          </a:ln>
        </p:spPr>
        <p:txBody>
          <a:bodyPr anchor="t"/>
          <a:lstStyle>
            <a:lvl1pPr>
              <a:defRPr/>
            </a:lvl1p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en-GB" altLang="zh-CN"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9" name="灯片编号占位符 2053"/>
          <p:cNvSpPr>
            <a:spLocks noGrp="1"/>
          </p:cNvSpPr>
          <p:nvPr>
            <p:ph type="sldNum" sz="quarter" idx="4"/>
          </p:nvPr>
        </p:nvSpPr>
        <p:spPr>
          <a:xfrm>
            <a:off x="6553200" y="6245225"/>
            <a:ext cx="2133600" cy="476250"/>
          </a:xfrm>
          <a:prstGeom prst="rect">
            <a:avLst/>
          </a:prstGeom>
          <a:ln>
            <a:miter/>
          </a:ln>
        </p:spPr>
        <p:txBody>
          <a:bodyPr vert="horz" wrap="square" lIns="91440" tIns="45720" rIns="91440" bIns="45720" numCol="1" anchor="t" anchorCtr="0" compatLnSpc="1"/>
          <a:lstStyle>
            <a:lvl1pPr>
              <a:defRPr/>
            </a:lvl1p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ED3B0BBF-409E-48A2-AA6D-BD505927776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Times New Roman" panose="02020603050405020304" pitchFamily="18" charset="0"/>
              <a:ea typeface="方正书宋_GBK"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22E9F728-01FB-42AF-99A2-1DBF35B91F12}"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22E9F728-01FB-42AF-99A2-1DBF35B91F12}"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22E9F728-01FB-42AF-99A2-1DBF35B91F12}"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8" name="页脚占位符 7"/>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9" name="灯片编号占位符 8"/>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22E9F728-01FB-42AF-99A2-1DBF35B91F12}"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4" name="页脚占位符 3"/>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灯片编号占位符 4"/>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22E9F728-01FB-42AF-99A2-1DBF35B91F12}"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3" name="页脚占位符 2"/>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22E9F728-01FB-42AF-99A2-1DBF35B91F12}"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89D38EBC-FA1C-4BEC-A748-8631B616F654}"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22E9F728-01FB-42AF-99A2-1DBF35B91F12}"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方正书宋_GBK"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22E9F728-01FB-42AF-99A2-1DBF35B91F12}"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22E9F728-01FB-42AF-99A2-1DBF35B91F12}"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7760" y="188913"/>
            <a:ext cx="2126853" cy="593725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188913"/>
            <a:ext cx="6257264" cy="593725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22E9F728-01FB-42AF-99A2-1DBF35B91F12}"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6146" name="标题 6145"/>
          <p:cNvSpPr>
            <a:spLocks noGrp="1"/>
          </p:cNvSpPr>
          <p:nvPr>
            <p:ph type="ctrTitle"/>
          </p:nvPr>
        </p:nvSpPr>
        <p:spPr>
          <a:xfrm>
            <a:off x="685800" y="1454150"/>
            <a:ext cx="7772400" cy="1470025"/>
          </a:xfrm>
          <a:prstGeom prst="rect">
            <a:avLst/>
          </a:prstGeom>
          <a:noFill/>
          <a:ln w="9525">
            <a:noFill/>
            <a:miter/>
          </a:ln>
        </p:spPr>
        <p:txBody>
          <a:bodyPr/>
          <a:lstStyle>
            <a:lvl1pPr lvl="0">
              <a:defRPr kern="1200">
                <a:latin typeface="Arial Black" panose="020B0A04020102020204" pitchFamily="34" charset="0"/>
              </a:defRPr>
            </a:lvl1pPr>
          </a:lstStyle>
          <a:p>
            <a:pPr lvl="0"/>
            <a:r>
              <a:rPr lang="zh-CN" altLang="en-GB" noProof="1"/>
              <a:t>单击此处编辑母版标题样式</a:t>
            </a:r>
            <a:endParaRPr lang="zh-CN" altLang="en-GB" noProof="1"/>
          </a:p>
        </p:txBody>
      </p:sp>
      <p:sp>
        <p:nvSpPr>
          <p:cNvPr id="6147" name="副标题 6146"/>
          <p:cNvSpPr>
            <a:spLocks noGrp="1"/>
          </p:cNvSpPr>
          <p:nvPr>
            <p:ph type="subTitle" idx="1"/>
          </p:nvPr>
        </p:nvSpPr>
        <p:spPr>
          <a:xfrm>
            <a:off x="1371600" y="3286125"/>
            <a:ext cx="6400800" cy="1295400"/>
          </a:xfrm>
          <a:prstGeom prst="rect">
            <a:avLst/>
          </a:prstGeom>
          <a:noFill/>
          <a:ln w="9525">
            <a:noFill/>
            <a:miter/>
          </a:ln>
        </p:spPr>
        <p:txBody>
          <a:bodyPr anchor="ctr" anchorCtr="1"/>
          <a:lstStyle>
            <a:lvl1pPr marL="0" lvl="0" indent="0">
              <a:buNone/>
              <a:defRPr kern="1200">
                <a:latin typeface="Arial Rounded MT Bold" panose="020F0704030504030204" charset="0"/>
              </a:defRPr>
            </a:lvl1pPr>
            <a:lvl2pPr marL="457200" lvl="1" indent="-457200" algn="ctr">
              <a:buNone/>
              <a:defRPr kern="1200">
                <a:latin typeface="Arial Rounded MT Bold" panose="020F0704030504030204" charset="0"/>
                <a:ea typeface="黑体" panose="02010609060101010101" pitchFamily="49" charset="-122"/>
              </a:defRPr>
            </a:lvl2pPr>
            <a:lvl3pPr marL="914400" lvl="2" indent="-914400" algn="ctr">
              <a:buNone/>
              <a:defRPr kern="1200">
                <a:latin typeface="Arial Rounded MT Bold" panose="020F0704030504030204" charset="0"/>
                <a:ea typeface="黑体" panose="02010609060101010101" pitchFamily="49" charset="-122"/>
              </a:defRPr>
            </a:lvl3pPr>
            <a:lvl4pPr marL="1371600" lvl="3" indent="-1371600" algn="ctr">
              <a:buNone/>
              <a:defRPr kern="1200">
                <a:latin typeface="Arial Rounded MT Bold" panose="020F0704030504030204" charset="0"/>
                <a:ea typeface="黑体" panose="02010609060101010101" pitchFamily="49" charset="-122"/>
              </a:defRPr>
            </a:lvl4pPr>
            <a:lvl5pPr marL="1828800" lvl="4" indent="-1828800" algn="ctr">
              <a:buNone/>
              <a:defRPr kern="1200">
                <a:latin typeface="Arial Rounded MT Bold" panose="020F0704030504030204" charset="0"/>
                <a:ea typeface="黑体" panose="02010609060101010101" pitchFamily="49" charset="-122"/>
              </a:defRPr>
            </a:lvl5pPr>
          </a:lstStyle>
          <a:p>
            <a:pPr lvl="0"/>
            <a:r>
              <a:rPr lang="zh-CN" altLang="en-GB" noProof="1"/>
              <a:t>单击此处编辑母版副标题样式</a:t>
            </a:r>
            <a:endParaRPr lang="zh-CN" altLang="en-GB" noProof="1"/>
          </a:p>
        </p:txBody>
      </p:sp>
      <p:sp>
        <p:nvSpPr>
          <p:cNvPr id="7" name="日期占位符 6147"/>
          <p:cNvSpPr>
            <a:spLocks noGrp="1"/>
          </p:cNvSpPr>
          <p:nvPr>
            <p:ph type="dt" sz="half" idx="2"/>
          </p:nvPr>
        </p:nvSpPr>
        <p:spPr>
          <a:xfrm>
            <a:off x="457200" y="6245225"/>
            <a:ext cx="2133600" cy="476250"/>
          </a:xfrm>
          <a:prstGeom prst="rect">
            <a:avLst/>
          </a:prstGeom>
          <a:ln>
            <a:miter/>
          </a:ln>
        </p:spPr>
        <p:txBody>
          <a:bodyPr anchor="t"/>
          <a:lstStyle>
            <a:lvl1pPr>
              <a:defRPr/>
            </a:lvl1p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en-GB" altLang="zh-CN"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8" name="页脚占位符 6148"/>
          <p:cNvSpPr>
            <a:spLocks noGrp="1"/>
          </p:cNvSpPr>
          <p:nvPr>
            <p:ph type="ftr" sz="quarter" idx="3"/>
          </p:nvPr>
        </p:nvSpPr>
        <p:spPr>
          <a:xfrm>
            <a:off x="3124200" y="6245225"/>
            <a:ext cx="2895600" cy="476250"/>
          </a:xfrm>
          <a:prstGeom prst="rect">
            <a:avLst/>
          </a:prstGeom>
          <a:ln>
            <a:miter/>
          </a:ln>
        </p:spPr>
        <p:txBody>
          <a:bodyPr anchor="t"/>
          <a:lstStyle>
            <a:lvl1pPr>
              <a:defRPr/>
            </a:lvl1p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en-GB" altLang="zh-CN"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9" name="灯片编号占位符 6149"/>
          <p:cNvSpPr>
            <a:spLocks noGrp="1"/>
          </p:cNvSpPr>
          <p:nvPr>
            <p:ph type="sldNum" sz="quarter" idx="4"/>
          </p:nvPr>
        </p:nvSpPr>
        <p:spPr>
          <a:xfrm>
            <a:off x="6553200" y="6245225"/>
            <a:ext cx="2133600" cy="476250"/>
          </a:xfrm>
          <a:prstGeom prst="rect">
            <a:avLst/>
          </a:prstGeom>
          <a:ln>
            <a:miter/>
          </a:ln>
        </p:spPr>
        <p:txBody>
          <a:bodyPr vert="horz" wrap="square" lIns="91440" tIns="45720" rIns="91440" bIns="45720" numCol="1" anchor="t" anchorCtr="0" compatLnSpc="1"/>
          <a:lstStyle>
            <a:lvl1pPr>
              <a:defRPr/>
            </a:lvl1p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94C46413-B1E2-4E22-ACF5-83890EAAEBF4}"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Times New Roman" panose="02020603050405020304" pitchFamily="18" charset="0"/>
              <a:ea typeface="方正书宋_GBK"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4F777450-0BC9-4BB1-AFD4-6DED4C632C5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4F777450-0BC9-4BB1-AFD4-6DED4C632C5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4F777450-0BC9-4BB1-AFD4-6DED4C632C5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8" name="页脚占位符 7"/>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9" name="灯片编号占位符 8"/>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4F777450-0BC9-4BB1-AFD4-6DED4C632C5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4" name="页脚占位符 3"/>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灯片编号占位符 4"/>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4F777450-0BC9-4BB1-AFD4-6DED4C632C5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89D38EBC-FA1C-4BEC-A748-8631B616F654}"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3" name="页脚占位符 2"/>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4F777450-0BC9-4BB1-AFD4-6DED4C632C5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4F777450-0BC9-4BB1-AFD4-6DED4C632C5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方正书宋_GBK"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4F777450-0BC9-4BB1-AFD4-6DED4C632C5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4F777450-0BC9-4BB1-AFD4-6DED4C632C5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7760" y="188913"/>
            <a:ext cx="2126853" cy="593725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188913"/>
            <a:ext cx="6257264" cy="593725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4F777450-0BC9-4BB1-AFD4-6DED4C632C5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8" name="页脚占位符 7"/>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9" name="灯片编号占位符 8"/>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89D38EBC-FA1C-4BEC-A748-8631B616F654}"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4" name="页脚占位符 3"/>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 name="灯片编号占位符 4"/>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89D38EBC-FA1C-4BEC-A748-8631B616F654}"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3" name="页脚占位符 2"/>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89D38EBC-FA1C-4BEC-A748-8631B616F654}"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89D38EBC-FA1C-4BEC-A748-8631B616F654}"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方正书宋_GBK"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7" name="灯片编号占位符 6"/>
          <p:cNvSpPr>
            <a:spLocks noGrp="1"/>
          </p:cNvSpPr>
          <p:nvPr>
            <p:ph type="sldNum" sz="quarter" idx="12"/>
          </p:nvPr>
        </p:nvSpPr>
        <p:spPr/>
        <p:txBody>
          <a:body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89D38EBC-FA1C-4BEC-A748-8631B616F654}"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2.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2.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2124075" y="188913"/>
            <a:ext cx="6840538" cy="639762"/>
          </a:xfrm>
          <a:prstGeom prst="rect">
            <a:avLst/>
          </a:prstGeom>
          <a:noFill/>
          <a:ln w="9525">
            <a:noFill/>
          </a:ln>
        </p:spPr>
        <p:txBody>
          <a:bodyPr anchor="ctr" anchorCtr="0"/>
          <a:lstStyle/>
          <a:p>
            <a:pPr lvl="0"/>
            <a:r>
              <a:rPr lang="zh-CN" altLang="en-GB" dirty="0"/>
              <a:t>单击此处编辑母版标题样式</a:t>
            </a:r>
            <a:endParaRPr lang="zh-CN" altLang="en-GB" dirty="0"/>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lstStyle/>
          <a:p>
            <a:pPr lvl="0"/>
            <a:r>
              <a:rPr lang="zh-CN" altLang="en-GB" dirty="0"/>
              <a:t>单击此处编辑母版文本样式</a:t>
            </a:r>
            <a:endParaRPr lang="zh-CN" altLang="en-GB" dirty="0"/>
          </a:p>
          <a:p>
            <a:pPr lvl="1"/>
            <a:r>
              <a:rPr lang="zh-CN" altLang="en-GB" dirty="0"/>
              <a:t>第二级</a:t>
            </a:r>
            <a:endParaRPr lang="zh-CN" altLang="en-GB" dirty="0"/>
          </a:p>
          <a:p>
            <a:pPr lvl="2"/>
            <a:r>
              <a:rPr lang="zh-CN" altLang="en-GB" dirty="0"/>
              <a:t>第三级</a:t>
            </a:r>
            <a:endParaRPr lang="zh-CN" altLang="en-GB" dirty="0"/>
          </a:p>
          <a:p>
            <a:pPr lvl="3"/>
            <a:r>
              <a:rPr lang="zh-CN" altLang="en-GB" dirty="0"/>
              <a:t>第四级</a:t>
            </a:r>
            <a:endParaRPr lang="zh-CN" altLang="en-GB" dirty="0"/>
          </a:p>
          <a:p>
            <a:pPr lvl="4"/>
            <a:r>
              <a:rPr lang="zh-CN" altLang="en-GB" dirty="0"/>
              <a:t>第五级</a:t>
            </a:r>
            <a:endParaRPr lang="zh-CN" altLang="en-GB" dirty="0"/>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defTabSz="449580" eaLnBrk="1" hangingPunct="1">
              <a:buSzPct val="100000"/>
              <a:buFont typeface="Times New Roman" panose="02020603050405020304" pitchFamily="18" charset="0"/>
              <a:buNone/>
              <a:defRPr sz="1400" noProof="1">
                <a:cs typeface="宋体" panose="02010600030101010101" pitchFamily="2" charset="-122"/>
              </a:defRPr>
            </a:lvl1p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defTabSz="449580" eaLnBrk="1" hangingPunct="1">
              <a:buSzPct val="100000"/>
              <a:buFont typeface="Times New Roman" panose="02020603050405020304" pitchFamily="18" charset="0"/>
              <a:buNone/>
              <a:defRPr sz="1400" noProof="1">
                <a:cs typeface="宋体" panose="02010600030101010101" pitchFamily="2" charset="-122"/>
              </a:defRPr>
            </a:lvl1p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SzPct val="100000"/>
              <a:buFont typeface="Times New Roman" panose="02020603050405020304" pitchFamily="18" charset="0"/>
              <a:buNone/>
              <a:defRPr sz="1400">
                <a:latin typeface="Times New Roman" panose="02020603050405020304" pitchFamily="18" charset="0"/>
              </a:defRPr>
            </a:lvl1p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89D38EBC-FA1C-4BEC-A748-8631B616F654}" type="slidenum">
              <a:rPr kumimoji="0" lang="zh-CN" altLang="en-GB" sz="1400" b="0" i="0" u="none" strike="noStrike" kern="1200" cap="none" spc="0" normalizeH="0" baseline="0" noProof="0" smtClean="0">
                <a:ln>
                  <a:noFill/>
                </a:ln>
                <a:solidFill>
                  <a:schemeClr val="bg1"/>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600" kern="1200">
          <a:solidFill>
            <a:schemeClr val="tx1"/>
          </a:solidFill>
          <a:latin typeface="+mj-lt"/>
          <a:ea typeface="+mj-ea"/>
          <a:cs typeface="方正书宋_GBK" charset="0"/>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方正书宋_GBK" charset="0"/>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方正书宋_GBK" charset="0"/>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方正书宋_GBK" charset="0"/>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方正书宋_GBK" charset="0"/>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方正书宋_GBK" charset="0"/>
        </a:defRPr>
      </a:lvl5pPr>
      <a:lvl6pPr marL="2514600" lvl="5"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2400" b="0" i="0" u="none" kern="1200" baseline="0">
          <a:solidFill>
            <a:srgbClr val="000000"/>
          </a:solidFill>
          <a:latin typeface="+mn-lt"/>
          <a:ea typeface="+mn-ea"/>
          <a:cs typeface="+mn-cs"/>
        </a:defRPr>
      </a:lvl1pPr>
      <a:lvl2pPr marL="742950" lvl="1" indent="-28575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2pPr>
      <a:lvl3pPr marL="1143000" lvl="2"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3pPr>
      <a:lvl4pPr marL="1600200" lvl="3"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4pPr>
      <a:lvl5pPr marL="2057400" lvl="4"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5pPr>
      <a:lvl6pPr marL="2286000" lvl="5"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6pPr>
      <a:lvl7pPr marL="2743200" lvl="6"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7pPr>
      <a:lvl8pPr marL="3200400" lvl="7"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8pPr>
      <a:lvl9pPr marL="3657600" lvl="8"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050" name="标题 5121"/>
          <p:cNvSpPr>
            <a:spLocks noGrp="1"/>
          </p:cNvSpPr>
          <p:nvPr>
            <p:ph type="title"/>
          </p:nvPr>
        </p:nvSpPr>
        <p:spPr>
          <a:xfrm>
            <a:off x="2124075" y="188913"/>
            <a:ext cx="6840538" cy="639762"/>
          </a:xfrm>
          <a:prstGeom prst="rect">
            <a:avLst/>
          </a:prstGeom>
          <a:noFill/>
          <a:ln w="9525">
            <a:noFill/>
          </a:ln>
        </p:spPr>
        <p:txBody>
          <a:bodyPr anchor="ctr" anchorCtr="0"/>
          <a:lstStyle/>
          <a:p>
            <a:pPr lvl="0"/>
            <a:r>
              <a:rPr lang="zh-CN" altLang="en-GB" dirty="0"/>
              <a:t>单击此处编辑母版标题样式</a:t>
            </a:r>
            <a:endParaRPr lang="zh-CN" altLang="en-GB" dirty="0"/>
          </a:p>
        </p:txBody>
      </p:sp>
      <p:sp>
        <p:nvSpPr>
          <p:cNvPr id="2051" name="文本占位符 5122"/>
          <p:cNvSpPr>
            <a:spLocks noGrp="1"/>
          </p:cNvSpPr>
          <p:nvPr>
            <p:ph type="body"/>
          </p:nvPr>
        </p:nvSpPr>
        <p:spPr>
          <a:xfrm>
            <a:off x="457200" y="1600200"/>
            <a:ext cx="8229600" cy="4525963"/>
          </a:xfrm>
          <a:prstGeom prst="rect">
            <a:avLst/>
          </a:prstGeom>
          <a:noFill/>
          <a:ln w="9525">
            <a:noFill/>
          </a:ln>
        </p:spPr>
        <p:txBody>
          <a:bodyPr/>
          <a:lstStyle/>
          <a:p>
            <a:pPr lvl="0"/>
            <a:r>
              <a:rPr lang="zh-CN" altLang="en-GB" dirty="0"/>
              <a:t>单击此处编辑母版文本样式</a:t>
            </a:r>
            <a:endParaRPr lang="zh-CN" altLang="en-GB" dirty="0"/>
          </a:p>
          <a:p>
            <a:pPr lvl="1"/>
            <a:r>
              <a:rPr lang="zh-CN" altLang="en-GB" dirty="0"/>
              <a:t>第二级</a:t>
            </a:r>
            <a:endParaRPr lang="zh-CN" altLang="en-GB" dirty="0"/>
          </a:p>
          <a:p>
            <a:pPr lvl="2"/>
            <a:r>
              <a:rPr lang="zh-CN" altLang="en-GB" dirty="0"/>
              <a:t>第三级</a:t>
            </a:r>
            <a:endParaRPr lang="zh-CN" altLang="en-GB" dirty="0"/>
          </a:p>
          <a:p>
            <a:pPr lvl="3"/>
            <a:r>
              <a:rPr lang="zh-CN" altLang="en-GB" dirty="0"/>
              <a:t>第四级</a:t>
            </a:r>
            <a:endParaRPr lang="zh-CN" altLang="en-GB" dirty="0"/>
          </a:p>
          <a:p>
            <a:pPr lvl="4"/>
            <a:r>
              <a:rPr lang="zh-CN" altLang="en-GB" dirty="0"/>
              <a:t>第五级</a:t>
            </a:r>
            <a:endParaRPr lang="zh-CN" altLang="en-GB" dirty="0"/>
          </a:p>
        </p:txBody>
      </p:sp>
      <p:sp>
        <p:nvSpPr>
          <p:cNvPr id="5124" name="日期占位符 5123"/>
          <p:cNvSpPr>
            <a:spLocks noGrp="1"/>
          </p:cNvSpPr>
          <p:nvPr>
            <p:ph type="dt" sz="half" idx="2"/>
          </p:nvPr>
        </p:nvSpPr>
        <p:spPr>
          <a:xfrm>
            <a:off x="457200" y="6245225"/>
            <a:ext cx="2133600" cy="476250"/>
          </a:xfrm>
          <a:prstGeom prst="rect">
            <a:avLst/>
          </a:prstGeom>
          <a:noFill/>
          <a:ln w="9525">
            <a:noFill/>
            <a:miter/>
          </a:ln>
        </p:spPr>
        <p:txBody>
          <a:bodyPr/>
          <a:lstStyle>
            <a:lvl1pPr defTabSz="449580" eaLnBrk="1" hangingPunct="1">
              <a:buSzPct val="100000"/>
              <a:buFont typeface="Times New Roman" panose="02020603050405020304" pitchFamily="18" charset="0"/>
              <a:buNone/>
              <a:defRPr sz="1400" noProof="1">
                <a:cs typeface="宋体" panose="02010600030101010101" pitchFamily="2" charset="-122"/>
              </a:defRPr>
            </a:lvl1p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125" name="页脚占位符 5124"/>
          <p:cNvSpPr>
            <a:spLocks noGrp="1"/>
          </p:cNvSpPr>
          <p:nvPr>
            <p:ph type="ftr" sz="quarter" idx="3"/>
          </p:nvPr>
        </p:nvSpPr>
        <p:spPr>
          <a:xfrm>
            <a:off x="3124200" y="6245225"/>
            <a:ext cx="2895600" cy="476250"/>
          </a:xfrm>
          <a:prstGeom prst="rect">
            <a:avLst/>
          </a:prstGeom>
          <a:noFill/>
          <a:ln w="9525">
            <a:noFill/>
            <a:miter/>
          </a:ln>
        </p:spPr>
        <p:txBody>
          <a:bodyPr/>
          <a:lstStyle>
            <a:lvl1pPr algn="ctr" defTabSz="449580" eaLnBrk="1" hangingPunct="1">
              <a:buSzPct val="100000"/>
              <a:buFont typeface="Times New Roman" panose="02020603050405020304" pitchFamily="18" charset="0"/>
              <a:buNone/>
              <a:defRPr sz="1400" noProof="1">
                <a:cs typeface="宋体" panose="02010600030101010101" pitchFamily="2" charset="-122"/>
              </a:defRPr>
            </a:lvl1p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126" name="灯片编号占位符 5125"/>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SzPct val="100000"/>
              <a:buFont typeface="Times New Roman" panose="02020603050405020304" pitchFamily="18" charset="0"/>
              <a:buNone/>
              <a:defRPr sz="1400">
                <a:solidFill>
                  <a:srgbClr val="000000"/>
                </a:solidFill>
                <a:latin typeface="Times New Roman" panose="02020603050405020304" pitchFamily="18" charset="0"/>
              </a:defRPr>
            </a:lvl1p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64494D54-8520-4007-9043-22EEB9E5033F}"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spcBef>
          <a:spcPct val="0"/>
        </a:spcBef>
        <a:spcAft>
          <a:spcPct val="0"/>
        </a:spcAft>
        <a:defRPr sz="3600" kern="1200">
          <a:solidFill>
            <a:schemeClr val="tx1"/>
          </a:solidFill>
          <a:latin typeface="+mj-lt"/>
          <a:ea typeface="+mj-ea"/>
          <a:cs typeface="方正书宋_GBK" charset="0"/>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方正书宋_GBK" charset="0"/>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方正书宋_GBK" charset="0"/>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方正书宋_GBK" charset="0"/>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方正书宋_GBK" charset="0"/>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方正书宋_GBK" charset="0"/>
        </a:defRPr>
      </a:lvl5pPr>
      <a:lvl6pPr marL="2514600" lvl="5"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2400" b="0" i="0" u="none" kern="1200" baseline="0">
          <a:solidFill>
            <a:srgbClr val="000000"/>
          </a:solidFill>
          <a:latin typeface="+mn-lt"/>
          <a:ea typeface="+mn-ea"/>
          <a:cs typeface="+mn-cs"/>
        </a:defRPr>
      </a:lvl1pPr>
      <a:lvl2pPr marL="742950" lvl="1" indent="-28575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2pPr>
      <a:lvl3pPr marL="1143000" lvl="2"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3pPr>
      <a:lvl4pPr marL="1600200" lvl="3"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4pPr>
      <a:lvl5pPr marL="2057400" lvl="4"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5pPr>
      <a:lvl6pPr marL="2286000" lvl="5"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6pPr>
      <a:lvl7pPr marL="2743200" lvl="6"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7pPr>
      <a:lvl8pPr marL="3200400" lvl="7"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8pPr>
      <a:lvl9pPr marL="3657600" lvl="8"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3074" name="标题 1025"/>
          <p:cNvSpPr>
            <a:spLocks noGrp="1"/>
          </p:cNvSpPr>
          <p:nvPr>
            <p:ph type="title"/>
          </p:nvPr>
        </p:nvSpPr>
        <p:spPr>
          <a:xfrm>
            <a:off x="2124075" y="188913"/>
            <a:ext cx="6840538" cy="639762"/>
          </a:xfrm>
          <a:prstGeom prst="rect">
            <a:avLst/>
          </a:prstGeom>
          <a:noFill/>
          <a:ln w="9525">
            <a:noFill/>
          </a:ln>
        </p:spPr>
        <p:txBody>
          <a:bodyPr anchor="ctr" anchorCtr="0"/>
          <a:lstStyle/>
          <a:p>
            <a:pPr lvl="0"/>
            <a:r>
              <a:rPr lang="zh-CN" altLang="en-GB" dirty="0"/>
              <a:t>单击此处编辑母版标题样式</a:t>
            </a:r>
            <a:endParaRPr lang="zh-CN" altLang="en-GB" dirty="0"/>
          </a:p>
        </p:txBody>
      </p:sp>
      <p:sp>
        <p:nvSpPr>
          <p:cNvPr id="3075" name="文本占位符 1026"/>
          <p:cNvSpPr>
            <a:spLocks noGrp="1"/>
          </p:cNvSpPr>
          <p:nvPr>
            <p:ph type="body"/>
          </p:nvPr>
        </p:nvSpPr>
        <p:spPr>
          <a:xfrm>
            <a:off x="457200" y="1600200"/>
            <a:ext cx="8229600" cy="4525963"/>
          </a:xfrm>
          <a:prstGeom prst="rect">
            <a:avLst/>
          </a:prstGeom>
          <a:noFill/>
          <a:ln w="9525">
            <a:noFill/>
          </a:ln>
        </p:spPr>
        <p:txBody>
          <a:bodyPr/>
          <a:lstStyle/>
          <a:p>
            <a:pPr lvl="0"/>
            <a:r>
              <a:rPr lang="zh-CN" altLang="en-GB" dirty="0"/>
              <a:t>单击此处编辑母版文本样式</a:t>
            </a:r>
            <a:endParaRPr lang="zh-CN" altLang="en-GB" dirty="0"/>
          </a:p>
          <a:p>
            <a:pPr lvl="1"/>
            <a:r>
              <a:rPr lang="zh-CN" altLang="en-GB" dirty="0"/>
              <a:t>第二级</a:t>
            </a:r>
            <a:endParaRPr lang="zh-CN" altLang="en-GB" dirty="0"/>
          </a:p>
          <a:p>
            <a:pPr lvl="2"/>
            <a:r>
              <a:rPr lang="zh-CN" altLang="en-GB" dirty="0"/>
              <a:t>第三级</a:t>
            </a:r>
            <a:endParaRPr lang="zh-CN" altLang="en-GB" dirty="0"/>
          </a:p>
          <a:p>
            <a:pPr lvl="3"/>
            <a:r>
              <a:rPr lang="zh-CN" altLang="en-GB" dirty="0"/>
              <a:t>第四级</a:t>
            </a:r>
            <a:endParaRPr lang="zh-CN" altLang="en-GB" dirty="0"/>
          </a:p>
          <a:p>
            <a:pPr lvl="4"/>
            <a:r>
              <a:rPr lang="zh-CN" altLang="en-GB" dirty="0"/>
              <a:t>第五级</a:t>
            </a:r>
            <a:endParaRPr lang="zh-CN" altLang="en-GB" dirty="0"/>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defTabSz="449580" eaLnBrk="1" hangingPunct="1">
              <a:buSzPct val="100000"/>
              <a:buFont typeface="Times New Roman" panose="02020603050405020304" pitchFamily="18" charset="0"/>
              <a:buNone/>
              <a:defRPr sz="1400" noProof="1">
                <a:cs typeface="宋体" panose="02010600030101010101" pitchFamily="2" charset="-122"/>
              </a:defRPr>
            </a:lvl1p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defTabSz="449580" eaLnBrk="1" hangingPunct="1">
              <a:buSzPct val="100000"/>
              <a:buFont typeface="Times New Roman" panose="02020603050405020304" pitchFamily="18" charset="0"/>
              <a:buNone/>
              <a:defRPr sz="1400" noProof="1">
                <a:cs typeface="宋体" panose="02010600030101010101" pitchFamily="2" charset="-122"/>
              </a:defRPr>
            </a:lvl1p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SzPct val="100000"/>
              <a:buFont typeface="Times New Roman" panose="02020603050405020304" pitchFamily="18" charset="0"/>
              <a:buNone/>
              <a:defRPr sz="1400">
                <a:solidFill>
                  <a:srgbClr val="000000"/>
                </a:solidFill>
                <a:latin typeface="Times New Roman" panose="02020603050405020304" pitchFamily="18" charset="0"/>
              </a:defRPr>
            </a:lvl1p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22E9F728-01FB-42AF-99A2-1DBF35B91F12}"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spcBef>
          <a:spcPct val="0"/>
        </a:spcBef>
        <a:spcAft>
          <a:spcPct val="0"/>
        </a:spcAft>
        <a:defRPr sz="3600" kern="1200">
          <a:solidFill>
            <a:schemeClr val="tx1"/>
          </a:solidFill>
          <a:latin typeface="+mj-lt"/>
          <a:ea typeface="+mj-ea"/>
          <a:cs typeface="方正书宋_GBK" charset="0"/>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方正书宋_GBK" charset="0"/>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方正书宋_GBK" charset="0"/>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方正书宋_GBK" charset="0"/>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方正书宋_GBK" charset="0"/>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方正书宋_GBK" charset="0"/>
        </a:defRPr>
      </a:lvl5pPr>
      <a:lvl6pPr marL="2514600" lvl="5"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2400" b="0" i="0" u="none" kern="1200" baseline="0">
          <a:solidFill>
            <a:srgbClr val="000000"/>
          </a:solidFill>
          <a:latin typeface="+mn-lt"/>
          <a:ea typeface="+mn-ea"/>
          <a:cs typeface="+mn-cs"/>
        </a:defRPr>
      </a:lvl1pPr>
      <a:lvl2pPr marL="742950" lvl="1" indent="-28575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2pPr>
      <a:lvl3pPr marL="1143000" lvl="2"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3pPr>
      <a:lvl4pPr marL="1600200" lvl="3"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4pPr>
      <a:lvl5pPr marL="2057400" lvl="4"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5pPr>
      <a:lvl6pPr marL="2286000" lvl="5"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6pPr>
      <a:lvl7pPr marL="2743200" lvl="6"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7pPr>
      <a:lvl8pPr marL="3200400" lvl="7"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8pPr>
      <a:lvl9pPr marL="3657600" lvl="8"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6146" name="标题 5121"/>
          <p:cNvSpPr>
            <a:spLocks noGrp="1"/>
          </p:cNvSpPr>
          <p:nvPr>
            <p:ph type="title"/>
          </p:nvPr>
        </p:nvSpPr>
        <p:spPr>
          <a:xfrm>
            <a:off x="2124075" y="188913"/>
            <a:ext cx="6840538" cy="639762"/>
          </a:xfrm>
          <a:prstGeom prst="rect">
            <a:avLst/>
          </a:prstGeom>
          <a:noFill/>
          <a:ln w="9525">
            <a:noFill/>
          </a:ln>
        </p:spPr>
        <p:txBody>
          <a:bodyPr anchor="ctr" anchorCtr="0"/>
          <a:lstStyle/>
          <a:p>
            <a:pPr lvl="0"/>
            <a:r>
              <a:rPr lang="zh-CN" altLang="en-GB" dirty="0"/>
              <a:t>单击此处编辑母版标题样式</a:t>
            </a:r>
            <a:endParaRPr lang="zh-CN" altLang="en-GB" dirty="0"/>
          </a:p>
        </p:txBody>
      </p:sp>
      <p:sp>
        <p:nvSpPr>
          <p:cNvPr id="6147" name="文本占位符 5122"/>
          <p:cNvSpPr>
            <a:spLocks noGrp="1"/>
          </p:cNvSpPr>
          <p:nvPr>
            <p:ph type="body"/>
          </p:nvPr>
        </p:nvSpPr>
        <p:spPr>
          <a:xfrm>
            <a:off x="457200" y="1600200"/>
            <a:ext cx="8229600" cy="4525963"/>
          </a:xfrm>
          <a:prstGeom prst="rect">
            <a:avLst/>
          </a:prstGeom>
          <a:noFill/>
          <a:ln w="9525">
            <a:noFill/>
          </a:ln>
        </p:spPr>
        <p:txBody>
          <a:bodyPr/>
          <a:lstStyle/>
          <a:p>
            <a:pPr lvl="0"/>
            <a:r>
              <a:rPr lang="zh-CN" altLang="en-GB" dirty="0"/>
              <a:t>单击此处编辑母版文本样式</a:t>
            </a:r>
            <a:endParaRPr lang="zh-CN" altLang="en-GB" dirty="0"/>
          </a:p>
          <a:p>
            <a:pPr lvl="1"/>
            <a:r>
              <a:rPr lang="zh-CN" altLang="en-GB" dirty="0"/>
              <a:t>第二级</a:t>
            </a:r>
            <a:endParaRPr lang="zh-CN" altLang="en-GB" dirty="0"/>
          </a:p>
          <a:p>
            <a:pPr lvl="2"/>
            <a:r>
              <a:rPr lang="zh-CN" altLang="en-GB" dirty="0"/>
              <a:t>第三级</a:t>
            </a:r>
            <a:endParaRPr lang="zh-CN" altLang="en-GB" dirty="0"/>
          </a:p>
          <a:p>
            <a:pPr lvl="3"/>
            <a:r>
              <a:rPr lang="zh-CN" altLang="en-GB" dirty="0"/>
              <a:t>第四级</a:t>
            </a:r>
            <a:endParaRPr lang="zh-CN" altLang="en-GB" dirty="0"/>
          </a:p>
          <a:p>
            <a:pPr lvl="4"/>
            <a:r>
              <a:rPr lang="zh-CN" altLang="en-GB" dirty="0"/>
              <a:t>第五级</a:t>
            </a:r>
            <a:endParaRPr lang="zh-CN" altLang="en-GB" dirty="0"/>
          </a:p>
        </p:txBody>
      </p:sp>
      <p:sp>
        <p:nvSpPr>
          <p:cNvPr id="5124" name="日期占位符 5123"/>
          <p:cNvSpPr>
            <a:spLocks noGrp="1"/>
          </p:cNvSpPr>
          <p:nvPr>
            <p:ph type="dt" sz="half" idx="2"/>
          </p:nvPr>
        </p:nvSpPr>
        <p:spPr>
          <a:xfrm>
            <a:off x="457200" y="6245225"/>
            <a:ext cx="2133600" cy="476250"/>
          </a:xfrm>
          <a:prstGeom prst="rect">
            <a:avLst/>
          </a:prstGeom>
          <a:noFill/>
          <a:ln w="9525">
            <a:noFill/>
            <a:miter/>
          </a:ln>
        </p:spPr>
        <p:txBody>
          <a:bodyPr/>
          <a:lstStyle>
            <a:lvl1pPr defTabSz="449580" eaLnBrk="1" hangingPunct="1">
              <a:buSzPct val="100000"/>
              <a:buFont typeface="Times New Roman" panose="02020603050405020304" pitchFamily="18" charset="0"/>
              <a:buNone/>
              <a:defRPr sz="1400" noProof="1">
                <a:cs typeface="宋体" panose="02010600030101010101" pitchFamily="2" charset="-122"/>
              </a:defRPr>
            </a:lvl1pPr>
          </a:lstStyle>
          <a:p>
            <a:pPr marL="0" marR="0" lvl="0" indent="0" algn="l"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125" name="页脚占位符 5124"/>
          <p:cNvSpPr>
            <a:spLocks noGrp="1"/>
          </p:cNvSpPr>
          <p:nvPr>
            <p:ph type="ftr" sz="quarter" idx="3"/>
          </p:nvPr>
        </p:nvSpPr>
        <p:spPr>
          <a:xfrm>
            <a:off x="3124200" y="6245225"/>
            <a:ext cx="2895600" cy="476250"/>
          </a:xfrm>
          <a:prstGeom prst="rect">
            <a:avLst/>
          </a:prstGeom>
          <a:noFill/>
          <a:ln w="9525">
            <a:noFill/>
            <a:miter/>
          </a:ln>
        </p:spPr>
        <p:txBody>
          <a:bodyPr/>
          <a:lstStyle>
            <a:lvl1pPr algn="ctr" defTabSz="449580" eaLnBrk="1" hangingPunct="1">
              <a:buSzPct val="100000"/>
              <a:buFont typeface="Times New Roman" panose="02020603050405020304" pitchFamily="18" charset="0"/>
              <a:buNone/>
              <a:defRPr sz="1400" noProof="1">
                <a:cs typeface="宋体" panose="02010600030101010101" pitchFamily="2" charset="-122"/>
              </a:defRPr>
            </a:lvl1pP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GB" sz="14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5126" name="灯片编号占位符 5125"/>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SzPct val="100000"/>
              <a:buFont typeface="Times New Roman" panose="02020603050405020304" pitchFamily="18" charset="0"/>
              <a:buNone/>
              <a:defRPr sz="1400">
                <a:solidFill>
                  <a:srgbClr val="000000"/>
                </a:solidFill>
                <a:latin typeface="Times New Roman" panose="02020603050405020304" pitchFamily="18" charset="0"/>
              </a:defRPr>
            </a:lvl1pPr>
          </a:lstStyle>
          <a:p>
            <a:pPr marL="0" marR="0" lvl="0" indent="0" algn="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fld id="{4F777450-0BC9-4BB1-AFD4-6DED4C632C5E}" type="slidenum">
              <a:rPr kumimoji="0" lang="zh-CN" altLang="en-GB"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0" lang="zh-CN" altLang="en-GB"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0" fontAlgn="base" hangingPunct="0">
        <a:spcBef>
          <a:spcPct val="0"/>
        </a:spcBef>
        <a:spcAft>
          <a:spcPct val="0"/>
        </a:spcAft>
        <a:defRPr sz="3600" kern="1200">
          <a:solidFill>
            <a:schemeClr val="tx1"/>
          </a:solidFill>
          <a:latin typeface="+mj-lt"/>
          <a:ea typeface="+mj-ea"/>
          <a:cs typeface="方正书宋_GBK" charset="0"/>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方正书宋_GBK" charset="0"/>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方正书宋_GBK" charset="0"/>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方正书宋_GBK" charset="0"/>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方正书宋_GBK" charset="0"/>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方正书宋_GBK" charset="0"/>
        </a:defRPr>
      </a:lvl5pPr>
      <a:lvl6pPr marL="2514600" lvl="5"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512064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2400" b="0" i="0" u="none" kern="1200" baseline="0">
          <a:solidFill>
            <a:srgbClr val="000000"/>
          </a:solidFill>
          <a:latin typeface="+mn-lt"/>
          <a:ea typeface="+mn-ea"/>
          <a:cs typeface="+mn-cs"/>
        </a:defRPr>
      </a:lvl1pPr>
      <a:lvl2pPr marL="742950" lvl="1" indent="-28575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2pPr>
      <a:lvl3pPr marL="1143000" lvl="2"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3pPr>
      <a:lvl4pPr marL="1600200" lvl="3"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4pPr>
      <a:lvl5pPr marL="2057400" lvl="4"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5pPr>
      <a:lvl6pPr marL="2286000" lvl="5"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6pPr>
      <a:lvl7pPr marL="2743200" lvl="6"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7pPr>
      <a:lvl8pPr marL="3200400" lvl="7"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8pPr>
      <a:lvl9pPr marL="3657600" lvl="8" indent="-22860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 Target="slide2.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 Target="slide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 Target="slide2.xml"/><Relationship Id="rId1" Type="http://schemas.openxmlformats.org/officeDocument/2006/relationships/image" Target="../media/image3.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9.xml"/><Relationship Id="rId1" Type="http://schemas.openxmlformats.org/officeDocument/2006/relationships/image" Target="../media/image3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9.xml"/><Relationship Id="rId1"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9.xml"/><Relationship Id="rId1" Type="http://schemas.openxmlformats.org/officeDocument/2006/relationships/image" Target="../media/image3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9.xml"/><Relationship Id="rId1" Type="http://schemas.openxmlformats.org/officeDocument/2006/relationships/image" Target="../media/image3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30721"/>
          <p:cNvSpPr txBox="1"/>
          <p:nvPr/>
        </p:nvSpPr>
        <p:spPr>
          <a:xfrm>
            <a:off x="419100" y="1741488"/>
            <a:ext cx="8305800" cy="2393950"/>
          </a:xfrm>
          <a:prstGeom prst="rect">
            <a:avLst/>
          </a:prstGeom>
          <a:noFill/>
          <a:ln w="9525">
            <a:noFill/>
            <a:miter/>
          </a:ln>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宋体" panose="02010600030101010101" pitchFamily="2" charset="-122"/>
              </a:defRPr>
            </a:lvl5pPr>
            <a:lvl6pPr marL="2514600" indent="-228600" defTabSz="44958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宋体" panose="02010600030101010101" pitchFamily="2" charset="-122"/>
              </a:defRPr>
            </a:lvl6pPr>
            <a:lvl7pPr marL="2971800" indent="-228600" defTabSz="44958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宋体" panose="02010600030101010101" pitchFamily="2" charset="-122"/>
              </a:defRPr>
            </a:lvl7pPr>
            <a:lvl8pPr marL="3429000" indent="-228600" defTabSz="44958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宋体" panose="02010600030101010101" pitchFamily="2" charset="-122"/>
              </a:defRPr>
            </a:lvl8pPr>
            <a:lvl9pPr marL="3886200" indent="-228600" defTabSz="44958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宋体" panose="02010600030101010101" pitchFamily="2" charset="-122"/>
              </a:defRPr>
            </a:lvl9pPr>
          </a:lstStyle>
          <a:p>
            <a:pPr marL="0" marR="0" lvl="0" indent="0" algn="ctr" defTabSz="449580" rtl="0" eaLnBrk="1" fontAlgn="base" latinLnBrk="0" hangingPunct="1">
              <a:lnSpc>
                <a:spcPct val="12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en-GB" sz="5000" b="1" i="0" u="none" strike="noStrike" kern="1200" cap="none" spc="0" normalizeH="0" baseline="0" noProof="0">
                <a:ln>
                  <a:noFill/>
                </a:ln>
                <a:solidFill>
                  <a:srgbClr val="000066"/>
                </a:solidFill>
                <a:effectLst/>
                <a:uLnTx/>
                <a:uFillTx/>
                <a:latin typeface="华文彩云" panose="02010800040101010101" pitchFamily="2" charset="-122"/>
                <a:ea typeface="宋体" panose="02010600030101010101" pitchFamily="2" charset="-122"/>
                <a:cs typeface="+mn-cs"/>
              </a:rPr>
              <a:t>嵌入式系统</a:t>
            </a:r>
            <a:endParaRPr kumimoji="0" lang="zh-CN" altLang="en-GB" sz="5000" b="1" i="0" u="none" strike="noStrike" kern="1200" cap="none" spc="0" normalizeH="0" baseline="0" noProof="0">
              <a:ln>
                <a:noFill/>
              </a:ln>
              <a:solidFill>
                <a:srgbClr val="000066"/>
              </a:solidFill>
              <a:effectLst/>
              <a:uLnTx/>
              <a:uFillTx/>
              <a:latin typeface="华文彩云" panose="02010800040101010101" pitchFamily="2" charset="-122"/>
              <a:ea typeface="宋体" panose="02010600030101010101" pitchFamily="2" charset="-122"/>
              <a:cs typeface="+mn-cs"/>
            </a:endParaRPr>
          </a:p>
          <a:p>
            <a:pPr marL="0" marR="0" lvl="0" indent="0" algn="ctr" defTabSz="449580" rtl="0" eaLnBrk="1" fontAlgn="base" latinLnBrk="0" hangingPunct="1">
              <a:lnSpc>
                <a:spcPct val="12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zh-CN" altLang="en-GB" sz="4400" b="1" i="0" u="none" strike="noStrike" kern="1200" cap="none" spc="0" normalizeH="0" baseline="0" noProof="0">
              <a:ln>
                <a:noFill/>
              </a:ln>
              <a:solidFill>
                <a:srgbClr val="000066"/>
              </a:solidFill>
              <a:effectLst/>
              <a:uLnTx/>
              <a:uFillTx/>
              <a:latin typeface="Arial Black" panose="020B0A04020102020204" pitchFamily="34" charset="0"/>
              <a:ea typeface="宋体" panose="02010600030101010101" pitchFamily="2" charset="-122"/>
              <a:cs typeface="+mn-cs"/>
            </a:endParaRPr>
          </a:p>
          <a:p>
            <a:pPr marL="0" marR="0" lvl="0" indent="0" algn="ctr" defTabSz="449580" rtl="0" eaLnBrk="1" fontAlgn="base" latinLnBrk="0" hangingPunct="1">
              <a:lnSpc>
                <a:spcPct val="8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en-GB" sz="4400" b="1" i="0" u="none" strike="noStrike" kern="1200" cap="none" spc="0" normalizeH="0" baseline="0" noProof="0">
                <a:ln>
                  <a:noFill/>
                </a:ln>
                <a:solidFill>
                  <a:srgbClr val="000066"/>
                </a:solidFill>
                <a:effectLst>
                  <a:outerShdw blurRad="38100" dist="38100" dir="2700000" algn="tl">
                    <a:srgbClr val="C0C0C0"/>
                  </a:outerShdw>
                </a:effectLst>
                <a:uLnTx/>
                <a:uFillTx/>
                <a:latin typeface="Arial Black" panose="020B0A04020102020204" pitchFamily="34" charset="0"/>
                <a:ea typeface="华文新魏" panose="02010800040101010101" pitchFamily="2" charset="-122"/>
                <a:cs typeface="+mn-cs"/>
              </a:rPr>
              <a:t>第四讲 </a:t>
            </a:r>
            <a:r>
              <a:rPr kumimoji="0" lang="zh-CN" altLang="en-GB" sz="4400" b="1" i="0" u="none" strike="noStrike" kern="1200" cap="none" spc="0" normalizeH="0" baseline="0" noProof="0">
                <a:ln>
                  <a:noFill/>
                </a:ln>
                <a:solidFill>
                  <a:srgbClr val="000066"/>
                </a:solidFill>
                <a:effectLst>
                  <a:outerShdw blurRad="38100" dist="38100" dir="2700000" algn="tl">
                    <a:srgbClr val="C0C0C0"/>
                  </a:outerShdw>
                </a:effectLst>
                <a:uLnTx/>
                <a:uFillTx/>
                <a:latin typeface="Arial Black" panose="020B0A04020102020204" pitchFamily="34" charset="0"/>
                <a:ea typeface="华文新魏" panose="02010800040101010101" pitchFamily="2" charset="-122"/>
                <a:cs typeface="+mn-cs"/>
                <a:sym typeface="Arial" panose="020B0604020202020204" pitchFamily="34" charset="0"/>
              </a:rPr>
              <a:t>实验 </a:t>
            </a:r>
            <a:r>
              <a:rPr kumimoji="0" lang="en-US" altLang="zh-CN" sz="2000" b="1" i="0" u="none" strike="noStrike" kern="1200" cap="none" spc="0" normalizeH="0" baseline="0" noProof="0">
                <a:ln>
                  <a:noFill/>
                </a:ln>
                <a:solidFill>
                  <a:srgbClr val="000066"/>
                </a:solidFill>
                <a:effectLst>
                  <a:outerShdw blurRad="38100" dist="38100" dir="2700000" algn="tl">
                    <a:srgbClr val="C0C0C0"/>
                  </a:outerShdw>
                </a:effectLst>
                <a:uLnTx/>
                <a:uFillTx/>
                <a:latin typeface="Arial Black" panose="020B0A04020102020204" pitchFamily="34" charset="0"/>
                <a:ea typeface="华文新魏" panose="02010800040101010101" pitchFamily="2" charset="-122"/>
                <a:cs typeface="+mn-cs"/>
                <a:sym typeface="Arial" panose="020B0604020202020204" pitchFamily="34" charset="0"/>
              </a:rPr>
              <a:t>(2022)</a:t>
            </a:r>
            <a:endParaRPr kumimoji="0" lang="en-US" altLang="zh-CN" sz="2000" b="1" i="0" u="none" strike="noStrike" kern="1200" cap="none" spc="0" normalizeH="0" baseline="0" noProof="0">
              <a:ln>
                <a:noFill/>
              </a:ln>
              <a:solidFill>
                <a:srgbClr val="000066"/>
              </a:solidFill>
              <a:effectLst>
                <a:outerShdw blurRad="38100" dist="38100" dir="2700000" algn="tl">
                  <a:srgbClr val="C0C0C0"/>
                </a:outerShdw>
              </a:effectLst>
              <a:uLnTx/>
              <a:uFillTx/>
              <a:latin typeface="Arial Black" panose="020B0A04020102020204" pitchFamily="34" charset="0"/>
              <a:ea typeface="华文新魏" panose="02010800040101010101" pitchFamily="2" charset="-122"/>
              <a:cs typeface="+mn-cs"/>
              <a:sym typeface="Arial" panose="020B0604020202020204" pitchFamily="34" charset="0"/>
            </a:endParaRPr>
          </a:p>
        </p:txBody>
      </p:sp>
    </p:spTree>
  </p:cSld>
  <p:clrMapOvr>
    <a:masterClrMapping/>
  </p:clrMapOvr>
  <p:transition spd="med">
    <p:diamon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34817"/>
          <p:cNvSpPr/>
          <p:nvPr/>
        </p:nvSpPr>
        <p:spPr>
          <a:xfrm>
            <a:off x="533400" y="228600"/>
            <a:ext cx="8077200" cy="1143000"/>
          </a:xfrm>
          <a:prstGeom prst="rect">
            <a:avLst/>
          </a:prstGeom>
          <a:noFill/>
          <a:ln w="9525">
            <a:noFill/>
          </a:ln>
        </p:spPr>
        <p:txBody>
          <a:bodyPr lIns="82440" tIns="41400" rIns="82440" bIns="41400"/>
          <a:lstStyle/>
          <a:p>
            <a:pPr marL="254000" indent="-252095" algn="ctr" defTabSz="449580">
              <a:lnSpc>
                <a:spcPct val="90000"/>
              </a:lnSpc>
              <a:spcBef>
                <a:spcPts val="2000"/>
              </a:spcBef>
              <a:buSzPct val="75000"/>
              <a:buFont typeface="Times New Roman" panose="02020603050405020304" pitchFamily="18" charset="0"/>
              <a:tabLst>
                <a:tab pos="254000" algn="l"/>
                <a:tab pos="1168400" algn="l"/>
                <a:tab pos="2082800" algn="l"/>
                <a:tab pos="2997200" algn="l"/>
                <a:tab pos="3911600" algn="l"/>
                <a:tab pos="4826000" algn="l"/>
                <a:tab pos="5740400" algn="l"/>
                <a:tab pos="6654800" algn="l"/>
                <a:tab pos="7569200" algn="l"/>
                <a:tab pos="8483600" algn="l"/>
                <a:tab pos="9398000" algn="l"/>
                <a:tab pos="10312400" algn="l"/>
              </a:tabLst>
            </a:pPr>
            <a:r>
              <a:rPr lang="zh-CN" altLang="en-GB" sz="4000" b="1" dirty="0">
                <a:solidFill>
                  <a:schemeClr val="tx1"/>
                </a:solidFill>
                <a:latin typeface="Times New Roman" panose="02020603050405020304" pitchFamily="18" charset="0"/>
                <a:ea typeface="黑体" panose="02010609060101010101" pitchFamily="49" charset="-122"/>
              </a:rPr>
              <a:t>本节提要</a:t>
            </a:r>
            <a:endParaRPr lang="zh-CN" altLang="en-GB" sz="4000" b="1" dirty="0">
              <a:solidFill>
                <a:schemeClr val="tx1"/>
              </a:solidFill>
              <a:latin typeface="Times New Roman" panose="02020603050405020304" pitchFamily="18" charset="0"/>
              <a:ea typeface="黑体" panose="02010609060101010101" pitchFamily="49" charset="-122"/>
            </a:endParaRPr>
          </a:p>
        </p:txBody>
      </p:sp>
      <p:sp>
        <p:nvSpPr>
          <p:cNvPr id="20483" name="矩形 34818"/>
          <p:cNvSpPr/>
          <p:nvPr/>
        </p:nvSpPr>
        <p:spPr>
          <a:xfrm>
            <a:off x="0" y="0"/>
            <a:ext cx="9144000" cy="1588"/>
          </a:xfrm>
          <a:prstGeom prst="rect">
            <a:avLst/>
          </a:prstGeom>
          <a:noFill/>
          <a:ln w="9525">
            <a:noFill/>
          </a:ln>
        </p:spPr>
        <p:txBody>
          <a:bodyPr/>
          <a:lstStyle/>
          <a:p>
            <a:pPr eaLnBrk="1" hangingPunct="1">
              <a:buSzPct val="100000"/>
              <a:buFont typeface="Times New Roman" panose="02020603050405020304" pitchFamily="18" charset="0"/>
            </a:pPr>
            <a:endParaRPr lang="zh-CN" altLang="en-US" sz="2400" dirty="0">
              <a:solidFill>
                <a:srgbClr val="000000"/>
              </a:solidFill>
              <a:latin typeface="Arial" panose="020B0604020202020204" pitchFamily="34" charset="0"/>
              <a:ea typeface="方正书宋_GBK" charset="-122"/>
            </a:endParaRPr>
          </a:p>
        </p:txBody>
      </p:sp>
      <p:sp>
        <p:nvSpPr>
          <p:cNvPr id="20484" name="矩形 34819"/>
          <p:cNvSpPr/>
          <p:nvPr/>
        </p:nvSpPr>
        <p:spPr>
          <a:xfrm>
            <a:off x="0" y="0"/>
            <a:ext cx="9144000" cy="1588"/>
          </a:xfrm>
          <a:prstGeom prst="rect">
            <a:avLst/>
          </a:prstGeom>
          <a:noFill/>
          <a:ln w="9525">
            <a:noFill/>
          </a:ln>
        </p:spPr>
        <p:txBody>
          <a:bodyPr/>
          <a:lstStyle/>
          <a:p>
            <a:pPr eaLnBrk="1" hangingPunct="1">
              <a:buSzPct val="100000"/>
              <a:buFont typeface="Times New Roman" panose="02020603050405020304" pitchFamily="18" charset="0"/>
            </a:pPr>
            <a:endParaRPr lang="zh-CN" altLang="en-US" sz="2400" dirty="0">
              <a:solidFill>
                <a:srgbClr val="000000"/>
              </a:solidFill>
              <a:latin typeface="Arial" panose="020B0604020202020204" pitchFamily="34" charset="0"/>
              <a:ea typeface="方正书宋_GBK" charset="-122"/>
            </a:endParaRPr>
          </a:p>
        </p:txBody>
      </p:sp>
      <p:pic>
        <p:nvPicPr>
          <p:cNvPr id="20485" name="内容占位符 34820"/>
          <p:cNvPicPr>
            <a:picLocks noGrp="1" noChangeAspect="1"/>
          </p:cNvPicPr>
          <p:nvPr>
            <p:ph idx="4294967295"/>
          </p:nvPr>
        </p:nvPicPr>
        <p:blipFill>
          <a:blip r:embed="rId1"/>
          <a:srcRect l="6401"/>
          <a:stretch>
            <a:fillRect/>
          </a:stretch>
        </p:blipFill>
        <p:spPr>
          <a:xfrm>
            <a:off x="0" y="2066925"/>
            <a:ext cx="3238500" cy="3724275"/>
          </a:xfrm>
        </p:spPr>
      </p:pic>
      <p:sp>
        <p:nvSpPr>
          <p:cNvPr id="20486" name="任意多边形 34821"/>
          <p:cNvSpPr/>
          <p:nvPr/>
        </p:nvSpPr>
        <p:spPr>
          <a:xfrm>
            <a:off x="-576262" y="1677988"/>
            <a:ext cx="4460875" cy="4510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00" h="21600" stroke="0">
                <a:moveTo>
                  <a:pt x="11627" y="31"/>
                </a:moveTo>
                <a:cubicBezTo>
                  <a:pt x="17207" y="454"/>
                  <a:pt x="21600" y="5114"/>
                  <a:pt x="21600" y="10799"/>
                </a:cubicBezTo>
                <a:cubicBezTo>
                  <a:pt x="21600" y="16292"/>
                  <a:pt x="17499" y="20828"/>
                  <a:pt x="12195" y="21510"/>
                </a:cubicBezTo>
                <a:lnTo>
                  <a:pt x="10800" y="10800"/>
                </a:lnTo>
                <a:lnTo>
                  <a:pt x="11627" y="31"/>
                </a:lnTo>
                <a:close/>
              </a:path>
              <a:path w="21600" h="21600" fill="none">
                <a:moveTo>
                  <a:pt x="11627" y="31"/>
                </a:moveTo>
                <a:cubicBezTo>
                  <a:pt x="17207" y="454"/>
                  <a:pt x="21600" y="5114"/>
                  <a:pt x="21600" y="10799"/>
                </a:cubicBezTo>
                <a:cubicBezTo>
                  <a:pt x="21600" y="16292"/>
                  <a:pt x="17499" y="20828"/>
                  <a:pt x="12195" y="21510"/>
                </a:cubicBezTo>
              </a:path>
            </a:pathLst>
          </a:custGeom>
          <a:noFill/>
          <a:ln w="28440" cap="flat" cmpd="sng">
            <a:solidFill>
              <a:srgbClr val="CCCCFF">
                <a:alpha val="100000"/>
              </a:srgbClr>
            </a:solidFill>
            <a:prstDash val="sysDot"/>
            <a:miter lim="800000"/>
            <a:headEnd type="none" w="med" len="med"/>
            <a:tailEnd type="none" w="med" len="med"/>
          </a:ln>
        </p:spPr>
        <p:txBody>
          <a:bodyPr/>
          <a:lstStyle/>
          <a:p>
            <a:endParaRPr lang="zh-CN" altLang="en-US"/>
          </a:p>
        </p:txBody>
      </p:sp>
      <p:sp>
        <p:nvSpPr>
          <p:cNvPr id="34823" name="椭圆 34822">
            <a:hlinkClick r:id="rId2" action="ppaction://hlinksldjump"/>
          </p:cNvPr>
          <p:cNvSpPr>
            <a:spLocks noChangeArrowheads="1"/>
          </p:cNvSpPr>
          <p:nvPr/>
        </p:nvSpPr>
        <p:spPr bwMode="auto">
          <a:xfrm>
            <a:off x="2208213" y="1555750"/>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1</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4" name="椭圆 34823">
            <a:hlinkClick r:id="rId2" action="ppaction://hlinksldjump"/>
          </p:cNvPr>
          <p:cNvSpPr>
            <a:spLocks noChangeArrowheads="1"/>
          </p:cNvSpPr>
          <p:nvPr/>
        </p:nvSpPr>
        <p:spPr bwMode="auto">
          <a:xfrm>
            <a:off x="3622675" y="3127375"/>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3</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5" name="椭圆 34824">
            <a:hlinkClick r:id="rId2" action="ppaction://hlinksldjump"/>
          </p:cNvPr>
          <p:cNvSpPr>
            <a:spLocks noChangeArrowheads="1"/>
          </p:cNvSpPr>
          <p:nvPr/>
        </p:nvSpPr>
        <p:spPr bwMode="auto">
          <a:xfrm>
            <a:off x="3130550" y="2292350"/>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2</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6" name="椭圆 34825">
            <a:hlinkClick r:id="rId2" action="ppaction://hlinksldjump"/>
          </p:cNvPr>
          <p:cNvSpPr>
            <a:spLocks noChangeArrowheads="1"/>
          </p:cNvSpPr>
          <p:nvPr/>
        </p:nvSpPr>
        <p:spPr bwMode="auto">
          <a:xfrm>
            <a:off x="3289300" y="4875213"/>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5</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7" name="椭圆 34826">
            <a:hlinkClick r:id="rId2" action="ppaction://hlinksldjump"/>
          </p:cNvPr>
          <p:cNvSpPr>
            <a:spLocks noChangeArrowheads="1"/>
          </p:cNvSpPr>
          <p:nvPr/>
        </p:nvSpPr>
        <p:spPr bwMode="auto">
          <a:xfrm>
            <a:off x="3662363" y="4037013"/>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4</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20492" name="矩形 34827"/>
          <p:cNvSpPr/>
          <p:nvPr/>
        </p:nvSpPr>
        <p:spPr>
          <a:xfrm>
            <a:off x="2860675" y="1557338"/>
            <a:ext cx="5373688"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chemeClr val="tx1"/>
                </a:solidFill>
                <a:latin typeface="Times New Roman" panose="02020603050405020304" pitchFamily="18" charset="0"/>
              </a:rPr>
              <a:t>硬件平台</a:t>
            </a:r>
            <a:endParaRPr lang="zh-CN" altLang="en-GB" sz="2800" b="1" dirty="0">
              <a:solidFill>
                <a:schemeClr val="tx1"/>
              </a:solidFill>
              <a:latin typeface="Times New Roman" panose="02020603050405020304" pitchFamily="18" charset="0"/>
            </a:endParaRPr>
          </a:p>
        </p:txBody>
      </p:sp>
      <p:sp>
        <p:nvSpPr>
          <p:cNvPr id="20493" name="矩形 34828"/>
          <p:cNvSpPr/>
          <p:nvPr/>
        </p:nvSpPr>
        <p:spPr>
          <a:xfrm>
            <a:off x="3789363" y="2278063"/>
            <a:ext cx="520065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处理器结构</a:t>
            </a:r>
            <a:endParaRPr lang="zh-CN" altLang="en-GB" sz="2800" b="1" dirty="0">
              <a:solidFill>
                <a:srgbClr val="000000"/>
              </a:solidFill>
              <a:latin typeface="Times New Roman" panose="02020603050405020304" pitchFamily="18" charset="0"/>
            </a:endParaRPr>
          </a:p>
        </p:txBody>
      </p:sp>
      <p:sp>
        <p:nvSpPr>
          <p:cNvPr id="20494" name="矩形 34829"/>
          <p:cNvSpPr/>
          <p:nvPr/>
        </p:nvSpPr>
        <p:spPr>
          <a:xfrm>
            <a:off x="3890963" y="4865688"/>
            <a:ext cx="429895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实验内容</a:t>
            </a:r>
            <a:endParaRPr lang="zh-CN" altLang="en-GB" sz="2800" b="1" dirty="0">
              <a:solidFill>
                <a:srgbClr val="000000"/>
              </a:solidFill>
              <a:latin typeface="Times New Roman" panose="02020603050405020304" pitchFamily="18" charset="0"/>
            </a:endParaRPr>
          </a:p>
        </p:txBody>
      </p:sp>
      <p:sp>
        <p:nvSpPr>
          <p:cNvPr id="20495" name="矩形 34830"/>
          <p:cNvSpPr/>
          <p:nvPr/>
        </p:nvSpPr>
        <p:spPr>
          <a:xfrm>
            <a:off x="4256088" y="3187700"/>
            <a:ext cx="2725737"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FF0000"/>
                </a:solidFill>
                <a:latin typeface="Times New Roman" panose="02020603050405020304" pitchFamily="18" charset="0"/>
              </a:rPr>
              <a:t>实验注意事项</a:t>
            </a:r>
            <a:endParaRPr lang="zh-CN" altLang="en-GB" sz="2800" b="1" dirty="0">
              <a:solidFill>
                <a:srgbClr val="FF0000"/>
              </a:solidFill>
              <a:latin typeface="Times New Roman" panose="02020603050405020304" pitchFamily="18" charset="0"/>
            </a:endParaRPr>
          </a:p>
        </p:txBody>
      </p:sp>
      <p:sp>
        <p:nvSpPr>
          <p:cNvPr id="20496" name="矩形 34831"/>
          <p:cNvSpPr/>
          <p:nvPr/>
        </p:nvSpPr>
        <p:spPr>
          <a:xfrm>
            <a:off x="4294188" y="4075113"/>
            <a:ext cx="288290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软件平台</a:t>
            </a:r>
            <a:endParaRPr lang="zh-CN" altLang="en-GB" sz="2800" b="1" dirty="0">
              <a:solidFill>
                <a:srgbClr val="000000"/>
              </a:solidFill>
              <a:latin typeface="Times New Roman" panose="02020603050405020304" pitchFamily="18" charset="0"/>
            </a:endParaRPr>
          </a:p>
        </p:txBody>
      </p:sp>
      <p:sp>
        <p:nvSpPr>
          <p:cNvPr id="20497" name="矩形 34832"/>
          <p:cNvSpPr/>
          <p:nvPr/>
        </p:nvSpPr>
        <p:spPr>
          <a:xfrm>
            <a:off x="3282950" y="5568950"/>
            <a:ext cx="530860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en-US" sz="2800" b="1" dirty="0">
              <a:solidFill>
                <a:srgbClr val="000000"/>
              </a:solidFill>
              <a:latin typeface="Times New Roman" panose="02020603050405020304" pitchFamily="18"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69985"/>
          <p:cNvSpPr>
            <a:spLocks noGrp="1"/>
          </p:cNvSpPr>
          <p:nvPr>
            <p:ph type="title"/>
          </p:nvPr>
        </p:nvSpPr>
        <p:spPr>
          <a:xfrm>
            <a:off x="1016635" y="0"/>
            <a:ext cx="4688205" cy="934720"/>
          </a:xfrm>
        </p:spPr>
        <p:txBody>
          <a:bodyPr vert="horz" wrap="square" lIns="90000" tIns="46800" rIns="90000" bIns="46800" anchor="ctr" anchorCtr="0"/>
          <a:lstStyle/>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800" b="1" dirty="0">
                <a:latin typeface="幼圆" panose="02010509060101010101" pitchFamily="49" charset="-122"/>
                <a:ea typeface="幼圆" panose="02010509060101010101" pitchFamily="49" charset="-122"/>
              </a:rPr>
              <a:t>实</a:t>
            </a:r>
            <a:r>
              <a:rPr lang="zh-CN" altLang="en-GB" sz="4800" b="1" dirty="0">
                <a:ea typeface="幼圆" panose="02010509060101010101" pitchFamily="49" charset="-122"/>
              </a:rPr>
              <a:t>验注意事项</a:t>
            </a:r>
            <a:endParaRPr lang="zh-CN" altLang="en-GB" sz="4800" b="1" dirty="0">
              <a:ea typeface="幼圆" panose="02010509060101010101" pitchFamily="49" charset="-122"/>
            </a:endParaRPr>
          </a:p>
        </p:txBody>
      </p:sp>
      <p:sp>
        <p:nvSpPr>
          <p:cNvPr id="26627" name="文本占位符 169986"/>
          <p:cNvSpPr>
            <a:spLocks noGrp="1"/>
          </p:cNvSpPr>
          <p:nvPr>
            <p:ph idx="1"/>
          </p:nvPr>
        </p:nvSpPr>
        <p:spPr>
          <a:xfrm>
            <a:off x="323850" y="1196975"/>
            <a:ext cx="8569325" cy="5337175"/>
          </a:xfrm>
        </p:spPr>
        <p:txBody>
          <a:bodyPr vert="horz" wrap="square" lIns="90000" tIns="46800" rIns="90000" bIns="46800" anchor="t" anchorCtr="0"/>
          <a:lstStyle/>
          <a:p>
            <a:pPr indent="-333375" algn="just"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b="1" dirty="0">
                <a:latin typeface="华文新魏" panose="02010800040101010101" pitchFamily="2" charset="-122"/>
                <a:ea typeface="华文新魏" panose="02010800040101010101" pitchFamily="2" charset="-122"/>
              </a:rPr>
              <a:t>1</a:t>
            </a:r>
            <a:r>
              <a:rPr lang="en-US" altLang="en-GB" b="1" dirty="0">
                <a:latin typeface="华文新魏" panose="02010800040101010101" pitchFamily="2" charset="-122"/>
                <a:ea typeface="华文新魏" panose="02010800040101010101" pitchFamily="2" charset="-122"/>
              </a:rPr>
              <a:t>. </a:t>
            </a:r>
            <a:r>
              <a:rPr lang="zh-CN" altLang="en-GB" b="1" dirty="0">
                <a:latin typeface="华文新魏" panose="02010800040101010101" pitchFamily="2" charset="-122"/>
                <a:ea typeface="华文新魏" panose="02010800040101010101" pitchFamily="2" charset="-122"/>
              </a:rPr>
              <a:t>不要用手或者导体接触目标板，以免造成芯片短路；</a:t>
            </a:r>
            <a:endParaRPr lang="zh-CN" altLang="en-GB" b="1" dirty="0">
              <a:latin typeface="华文新魏" panose="02010800040101010101" pitchFamily="2" charset="-122"/>
              <a:ea typeface="华文新魏" panose="02010800040101010101" pitchFamily="2" charset="-122"/>
            </a:endParaRPr>
          </a:p>
          <a:p>
            <a:pPr indent="-333375" algn="just"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b="1" dirty="0">
                <a:latin typeface="华文新魏" panose="02010800040101010101" pitchFamily="2" charset="-122"/>
                <a:ea typeface="华文新魏" panose="02010800040101010101" pitchFamily="2" charset="-122"/>
              </a:rPr>
              <a:t>2</a:t>
            </a:r>
            <a:r>
              <a:rPr lang="en-US" altLang="en-GB" b="1" dirty="0">
                <a:latin typeface="华文新魏" panose="02010800040101010101" pitchFamily="2" charset="-122"/>
                <a:ea typeface="华文新魏" panose="02010800040101010101" pitchFamily="2" charset="-122"/>
              </a:rPr>
              <a:t>. </a:t>
            </a:r>
            <a:r>
              <a:rPr lang="zh-CN" altLang="en-GB" b="1" dirty="0">
                <a:latin typeface="华文新魏" panose="02010800040101010101" pitchFamily="2" charset="-122"/>
                <a:ea typeface="华文新魏" panose="02010800040101010101" pitchFamily="2" charset="-122"/>
              </a:rPr>
              <a:t>插</a:t>
            </a:r>
            <a:r>
              <a:rPr lang="en-GB" altLang="zh-CN" b="1" dirty="0">
                <a:latin typeface="华文新魏" panose="02010800040101010101" pitchFamily="2" charset="-122"/>
                <a:ea typeface="华文新魏" panose="02010800040101010101" pitchFamily="2" charset="-122"/>
              </a:rPr>
              <a:t>/</a:t>
            </a:r>
            <a:r>
              <a:rPr lang="zh-CN" altLang="en-GB" b="1" dirty="0">
                <a:latin typeface="华文新魏" panose="02010800040101010101" pitchFamily="2" charset="-122"/>
                <a:ea typeface="华文新魏" panose="02010800040101010101" pitchFamily="2" charset="-122"/>
              </a:rPr>
              <a:t>拔</a:t>
            </a:r>
            <a:r>
              <a:rPr lang="en-US" altLang="zh-CN" b="1" dirty="0">
                <a:latin typeface="华文新魏" panose="02010800040101010101" pitchFamily="2" charset="-122"/>
                <a:ea typeface="华文新魏" panose="02010800040101010101" pitchFamily="2" charset="-122"/>
              </a:rPr>
              <a:t>SD</a:t>
            </a:r>
            <a:r>
              <a:rPr lang="zh-CN" altLang="en-US" b="1" dirty="0">
                <a:latin typeface="华文新魏" panose="02010800040101010101" pitchFamily="2" charset="-122"/>
                <a:ea typeface="华文新魏" panose="02010800040101010101" pitchFamily="2" charset="-122"/>
              </a:rPr>
              <a:t>卡、显示</a:t>
            </a:r>
            <a:r>
              <a:rPr lang="zh-CN" altLang="en-GB" b="1" dirty="0">
                <a:latin typeface="华文新魏" panose="02010800040101010101" pitchFamily="2" charset="-122"/>
                <a:ea typeface="华文新魏" panose="02010800040101010101" pitchFamily="2" charset="-122"/>
              </a:rPr>
              <a:t>、串口等连接线以及各种插</a:t>
            </a:r>
            <a:r>
              <a:rPr lang="zh-CN" altLang="en-US" b="1" dirty="0">
                <a:latin typeface="华文新魏" panose="02010800040101010101" pitchFamily="2" charset="-122"/>
                <a:ea typeface="华文新魏" panose="02010800040101010101" pitchFamily="2" charset="-122"/>
              </a:rPr>
              <a:t>件</a:t>
            </a:r>
            <a:r>
              <a:rPr lang="zh-CN" altLang="en-GB" b="1" dirty="0">
                <a:latin typeface="华文新魏" panose="02010800040101010101" pitchFamily="2" charset="-122"/>
                <a:ea typeface="华文新魏" panose="02010800040101010101" pitchFamily="2" charset="-122"/>
              </a:rPr>
              <a:t>时要先断开电源，防止静电损坏电路；</a:t>
            </a:r>
            <a:endParaRPr lang="zh-CN" altLang="en-GB" b="1" dirty="0">
              <a:latin typeface="华文新魏" panose="02010800040101010101" pitchFamily="2" charset="-122"/>
              <a:ea typeface="华文新魏" panose="02010800040101010101" pitchFamily="2" charset="-122"/>
            </a:endParaRPr>
          </a:p>
          <a:p>
            <a:pPr indent="-333375" algn="just"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b="1" dirty="0">
                <a:latin typeface="华文新魏" panose="02010800040101010101" pitchFamily="2" charset="-122"/>
                <a:ea typeface="华文新魏" panose="02010800040101010101" pitchFamily="2" charset="-122"/>
              </a:rPr>
              <a:t>3</a:t>
            </a:r>
            <a:r>
              <a:rPr lang="en-US" altLang="en-GB" b="1" dirty="0">
                <a:latin typeface="华文新魏" panose="02010800040101010101" pitchFamily="2" charset="-122"/>
                <a:ea typeface="华文新魏" panose="02010800040101010101" pitchFamily="2" charset="-122"/>
              </a:rPr>
              <a:t>. </a:t>
            </a:r>
            <a:r>
              <a:rPr lang="zh-CN" altLang="en-GB" b="1" dirty="0">
                <a:latin typeface="华文新魏" panose="02010800040101010101" pitchFamily="2" charset="-122"/>
                <a:ea typeface="华文新魏" panose="02010800040101010101" pitchFamily="2" charset="-122"/>
              </a:rPr>
              <a:t>将水杯、钥匙等放在离目标板较远的位置；</a:t>
            </a:r>
            <a:endParaRPr lang="zh-CN" altLang="en-GB" b="1" dirty="0">
              <a:latin typeface="华文新魏" panose="02010800040101010101" pitchFamily="2" charset="-122"/>
              <a:ea typeface="华文新魏" panose="02010800040101010101" pitchFamily="2" charset="-122"/>
            </a:endParaRPr>
          </a:p>
          <a:p>
            <a:pPr indent="-333375" algn="just"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b="1" dirty="0">
                <a:latin typeface="华文新魏" panose="02010800040101010101" pitchFamily="2" charset="-122"/>
                <a:ea typeface="华文新魏" panose="02010800040101010101" pitchFamily="2" charset="-122"/>
              </a:rPr>
              <a:t>4</a:t>
            </a:r>
            <a:r>
              <a:rPr lang="en-US" altLang="en-GB" b="1" dirty="0">
                <a:latin typeface="华文新魏" panose="02010800040101010101" pitchFamily="2" charset="-122"/>
                <a:ea typeface="华文新魏" panose="02010800040101010101" pitchFamily="2" charset="-122"/>
              </a:rPr>
              <a:t>. </a:t>
            </a:r>
            <a:r>
              <a:rPr lang="zh-CN" altLang="en-GB" b="1" dirty="0">
                <a:latin typeface="华文新魏" panose="02010800040101010101" pitchFamily="2" charset="-122"/>
                <a:ea typeface="华文新魏" panose="02010800040101010101" pitchFamily="2" charset="-122"/>
              </a:rPr>
              <a:t>离开时注意切断目标板电源。</a:t>
            </a:r>
            <a:endParaRPr lang="zh-CN" altLang="en-GB" b="1" dirty="0">
              <a:latin typeface="华文新魏" panose="02010800040101010101" pitchFamily="2" charset="-122"/>
              <a:ea typeface="华文新魏" panose="02010800040101010101" pitchFamily="2" charset="-122"/>
            </a:endParaRPr>
          </a:p>
          <a:p>
            <a:pPr indent="-333375" algn="just"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b="1" dirty="0">
                <a:latin typeface="华文新魏" panose="02010800040101010101" pitchFamily="2" charset="-122"/>
                <a:ea typeface="华文新魏" panose="02010800040101010101" pitchFamily="2" charset="-122"/>
              </a:rPr>
              <a:t>5</a:t>
            </a:r>
            <a:r>
              <a:rPr lang="en-US" altLang="en-GB" b="1" dirty="0">
                <a:latin typeface="华文新魏" panose="02010800040101010101" pitchFamily="2" charset="-122"/>
                <a:ea typeface="华文新魏" panose="02010800040101010101" pitchFamily="2" charset="-122"/>
              </a:rPr>
              <a:t>. </a:t>
            </a:r>
            <a:r>
              <a:rPr lang="zh-CN" altLang="en-GB" b="1" dirty="0">
                <a:latin typeface="华文新魏" panose="02010800040101010101" pitchFamily="2" charset="-122"/>
                <a:ea typeface="华文新魏" panose="02010800040101010101" pitchFamily="2" charset="-122"/>
              </a:rPr>
              <a:t>不要用笔或指甲尖点击触摸屏。</a:t>
            </a:r>
            <a:endParaRPr lang="zh-CN" altLang="en-GB" b="1" dirty="0">
              <a:latin typeface="华文新魏" panose="02010800040101010101" pitchFamily="2" charset="-122"/>
              <a:ea typeface="华文新魏" panose="02010800040101010101" pitchFamily="2" charset="-122"/>
            </a:endParaRPr>
          </a:p>
          <a:p>
            <a:pPr indent="-333375" algn="just"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b="1" dirty="0">
                <a:latin typeface="华文新魏" panose="02010800040101010101" pitchFamily="2" charset="-122"/>
                <a:ea typeface="华文新魏" panose="02010800040101010101" pitchFamily="2" charset="-122"/>
              </a:rPr>
              <a:t>6</a:t>
            </a:r>
            <a:r>
              <a:rPr lang="en-US" altLang="en-GB" b="1" dirty="0">
                <a:latin typeface="华文新魏" panose="02010800040101010101" pitchFamily="2" charset="-122"/>
                <a:ea typeface="华文新魏" panose="02010800040101010101" pitchFamily="2" charset="-122"/>
              </a:rPr>
              <a:t>. </a:t>
            </a:r>
            <a:r>
              <a:rPr lang="zh-CN" altLang="en-GB" b="1" dirty="0">
                <a:latin typeface="华文新魏" panose="02010800040101010101" pitchFamily="2" charset="-122"/>
                <a:ea typeface="华文新魏" panose="02010800040101010101" pitchFamily="2" charset="-122"/>
              </a:rPr>
              <a:t>实验完毕检查</a:t>
            </a:r>
            <a:r>
              <a:rPr lang="zh-CN" altLang="en-US" b="1" dirty="0">
                <a:latin typeface="华文新魏" panose="02010800040101010101" pitchFamily="2" charset="-122"/>
                <a:ea typeface="华文新魏" panose="02010800040101010101" pitchFamily="2" charset="-122"/>
              </a:rPr>
              <a:t>屏幕</a:t>
            </a:r>
            <a:r>
              <a:rPr lang="zh-CN" altLang="en-GB" b="1" dirty="0">
                <a:latin typeface="华文新魏" panose="02010800040101010101" pitchFamily="2" charset="-122"/>
                <a:ea typeface="华文新魏" panose="02010800040101010101" pitchFamily="2" charset="-122"/>
              </a:rPr>
              <a:t>、</a:t>
            </a:r>
            <a:r>
              <a:rPr lang="en-GB" altLang="zh-CN" b="1" dirty="0">
                <a:latin typeface="华文新魏" panose="02010800040101010101" pitchFamily="2" charset="-122"/>
                <a:ea typeface="华文新魏" panose="02010800040101010101" pitchFamily="2" charset="-122"/>
              </a:rPr>
              <a:t>usb</a:t>
            </a:r>
            <a:r>
              <a:rPr lang="zh-CN" altLang="en-GB" b="1" dirty="0">
                <a:latin typeface="华文新魏" panose="02010800040101010101" pitchFamily="2" charset="-122"/>
                <a:ea typeface="华文新魏" panose="02010800040101010101" pitchFamily="2" charset="-122"/>
              </a:rPr>
              <a:t>线，电源线等是否完整。</a:t>
            </a:r>
            <a:endParaRPr lang="zh-CN" altLang="en-GB" b="1" dirty="0">
              <a:latin typeface="华文新魏" panose="02010800040101010101" pitchFamily="2" charset="-122"/>
              <a:ea typeface="华文新魏" panose="02010800040101010101" pitchFamily="2"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173057"/>
          <p:cNvSpPr/>
          <p:nvPr/>
        </p:nvSpPr>
        <p:spPr>
          <a:xfrm>
            <a:off x="533400" y="228600"/>
            <a:ext cx="8077200" cy="1143000"/>
          </a:xfrm>
          <a:prstGeom prst="rect">
            <a:avLst/>
          </a:prstGeom>
          <a:noFill/>
          <a:ln w="9525">
            <a:noFill/>
          </a:ln>
        </p:spPr>
        <p:txBody>
          <a:bodyPr lIns="82440" tIns="41400" rIns="82440" bIns="41400"/>
          <a:lstStyle/>
          <a:p>
            <a:pPr marL="254000" indent="-252095" algn="ctr" defTabSz="449580">
              <a:lnSpc>
                <a:spcPct val="90000"/>
              </a:lnSpc>
              <a:spcBef>
                <a:spcPts val="2000"/>
              </a:spcBef>
              <a:buSzPct val="75000"/>
              <a:buFont typeface="Times New Roman" panose="02020603050405020304" pitchFamily="18" charset="0"/>
              <a:tabLst>
                <a:tab pos="254000" algn="l"/>
                <a:tab pos="1168400" algn="l"/>
                <a:tab pos="2082800" algn="l"/>
                <a:tab pos="2997200" algn="l"/>
                <a:tab pos="3911600" algn="l"/>
                <a:tab pos="4826000" algn="l"/>
                <a:tab pos="5740400" algn="l"/>
                <a:tab pos="6654800" algn="l"/>
                <a:tab pos="7569200" algn="l"/>
                <a:tab pos="8483600" algn="l"/>
                <a:tab pos="9398000" algn="l"/>
                <a:tab pos="10312400" algn="l"/>
              </a:tabLst>
            </a:pPr>
            <a:r>
              <a:rPr lang="zh-CN" altLang="en-GB" sz="4000" b="1" dirty="0">
                <a:solidFill>
                  <a:schemeClr val="tx1"/>
                </a:solidFill>
                <a:latin typeface="Times New Roman" panose="02020603050405020304" pitchFamily="18" charset="0"/>
                <a:ea typeface="黑体" panose="02010609060101010101" pitchFamily="49" charset="-122"/>
              </a:rPr>
              <a:t>本节提要</a:t>
            </a:r>
            <a:endParaRPr lang="zh-CN" altLang="en-GB" sz="4000" b="1" dirty="0">
              <a:solidFill>
                <a:schemeClr val="tx1"/>
              </a:solidFill>
              <a:latin typeface="Times New Roman" panose="02020603050405020304" pitchFamily="18" charset="0"/>
              <a:ea typeface="黑体" panose="02010609060101010101" pitchFamily="49" charset="-122"/>
            </a:endParaRPr>
          </a:p>
        </p:txBody>
      </p:sp>
      <p:sp>
        <p:nvSpPr>
          <p:cNvPr id="27651" name="矩形 173058"/>
          <p:cNvSpPr/>
          <p:nvPr/>
        </p:nvSpPr>
        <p:spPr>
          <a:xfrm>
            <a:off x="0" y="0"/>
            <a:ext cx="9144000" cy="1588"/>
          </a:xfrm>
          <a:prstGeom prst="rect">
            <a:avLst/>
          </a:prstGeom>
          <a:noFill/>
          <a:ln w="9525">
            <a:noFill/>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27652" name="矩形 173059"/>
          <p:cNvSpPr/>
          <p:nvPr/>
        </p:nvSpPr>
        <p:spPr>
          <a:xfrm>
            <a:off x="0" y="0"/>
            <a:ext cx="9144000" cy="1588"/>
          </a:xfrm>
          <a:prstGeom prst="rect">
            <a:avLst/>
          </a:prstGeom>
          <a:noFill/>
          <a:ln w="9525">
            <a:noFill/>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pic>
        <p:nvPicPr>
          <p:cNvPr id="27653" name="内容占位符 173060"/>
          <p:cNvPicPr>
            <a:picLocks noGrp="1" noChangeAspect="1"/>
          </p:cNvPicPr>
          <p:nvPr>
            <p:ph idx="4294967295"/>
          </p:nvPr>
        </p:nvPicPr>
        <p:blipFill>
          <a:blip r:embed="rId1"/>
          <a:srcRect l="6401"/>
          <a:stretch>
            <a:fillRect/>
          </a:stretch>
        </p:blipFill>
        <p:spPr>
          <a:xfrm>
            <a:off x="0" y="2066925"/>
            <a:ext cx="3238500" cy="3724275"/>
          </a:xfrm>
        </p:spPr>
      </p:pic>
      <p:sp>
        <p:nvSpPr>
          <p:cNvPr id="27654" name="任意多边形 173061"/>
          <p:cNvSpPr/>
          <p:nvPr/>
        </p:nvSpPr>
        <p:spPr>
          <a:xfrm>
            <a:off x="-576262" y="1677988"/>
            <a:ext cx="4460875" cy="4510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00" h="21600" stroke="0">
                <a:moveTo>
                  <a:pt x="11627" y="31"/>
                </a:moveTo>
                <a:cubicBezTo>
                  <a:pt x="17207" y="454"/>
                  <a:pt x="21600" y="5114"/>
                  <a:pt x="21600" y="10799"/>
                </a:cubicBezTo>
                <a:cubicBezTo>
                  <a:pt x="21600" y="16292"/>
                  <a:pt x="17499" y="20828"/>
                  <a:pt x="12195" y="21510"/>
                </a:cubicBezTo>
                <a:lnTo>
                  <a:pt x="10800" y="10800"/>
                </a:lnTo>
                <a:lnTo>
                  <a:pt x="11627" y="31"/>
                </a:lnTo>
                <a:close/>
              </a:path>
              <a:path w="21600" h="21600" fill="none">
                <a:moveTo>
                  <a:pt x="11627" y="31"/>
                </a:moveTo>
                <a:cubicBezTo>
                  <a:pt x="17207" y="454"/>
                  <a:pt x="21600" y="5114"/>
                  <a:pt x="21600" y="10799"/>
                </a:cubicBezTo>
                <a:cubicBezTo>
                  <a:pt x="21600" y="16292"/>
                  <a:pt x="17499" y="20828"/>
                  <a:pt x="12195" y="21510"/>
                </a:cubicBezTo>
              </a:path>
            </a:pathLst>
          </a:custGeom>
          <a:noFill/>
          <a:ln w="28440" cap="flat" cmpd="sng">
            <a:solidFill>
              <a:srgbClr val="CCCCFF">
                <a:alpha val="100000"/>
              </a:srgbClr>
            </a:solidFill>
            <a:prstDash val="sysDot"/>
            <a:miter lim="800000"/>
            <a:headEnd type="none" w="med" len="med"/>
            <a:tailEnd type="none" w="med" len="med"/>
          </a:ln>
        </p:spPr>
        <p:txBody>
          <a:bodyPr/>
          <a:lstStyle/>
          <a:p>
            <a:endParaRPr lang="zh-CN" altLang="en-US"/>
          </a:p>
        </p:txBody>
      </p:sp>
      <p:sp>
        <p:nvSpPr>
          <p:cNvPr id="173063" name="椭圆 173062"/>
          <p:cNvSpPr>
            <a:spLocks noChangeArrowheads="1"/>
          </p:cNvSpPr>
          <p:nvPr/>
        </p:nvSpPr>
        <p:spPr bwMode="auto">
          <a:xfrm>
            <a:off x="2208213" y="1555750"/>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1</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173064" name="椭圆 173063"/>
          <p:cNvSpPr>
            <a:spLocks noChangeArrowheads="1"/>
          </p:cNvSpPr>
          <p:nvPr/>
        </p:nvSpPr>
        <p:spPr bwMode="auto">
          <a:xfrm>
            <a:off x="3622675" y="3127375"/>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3</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173065" name="椭圆 173064"/>
          <p:cNvSpPr>
            <a:spLocks noChangeArrowheads="1"/>
          </p:cNvSpPr>
          <p:nvPr/>
        </p:nvSpPr>
        <p:spPr bwMode="auto">
          <a:xfrm>
            <a:off x="3130550" y="2292350"/>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2</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173066" name="椭圆 173065"/>
          <p:cNvSpPr>
            <a:spLocks noChangeArrowheads="1"/>
          </p:cNvSpPr>
          <p:nvPr/>
        </p:nvSpPr>
        <p:spPr bwMode="auto">
          <a:xfrm>
            <a:off x="3289300" y="4875213"/>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5</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173067" name="椭圆 173066"/>
          <p:cNvSpPr>
            <a:spLocks noChangeArrowheads="1"/>
          </p:cNvSpPr>
          <p:nvPr/>
        </p:nvSpPr>
        <p:spPr bwMode="auto">
          <a:xfrm>
            <a:off x="3662363" y="4037013"/>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4</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27660" name="矩形 173067"/>
          <p:cNvSpPr/>
          <p:nvPr/>
        </p:nvSpPr>
        <p:spPr>
          <a:xfrm>
            <a:off x="2860675" y="1557338"/>
            <a:ext cx="5373688"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chemeClr val="tx1"/>
                </a:solidFill>
                <a:latin typeface="Times New Roman" panose="02020603050405020304" pitchFamily="18" charset="0"/>
              </a:rPr>
              <a:t>硬件平台</a:t>
            </a:r>
            <a:endParaRPr lang="zh-CN" altLang="en-GB" sz="2800" b="1" dirty="0">
              <a:solidFill>
                <a:schemeClr val="tx1"/>
              </a:solidFill>
              <a:latin typeface="Times New Roman" panose="02020603050405020304" pitchFamily="18" charset="0"/>
            </a:endParaRPr>
          </a:p>
        </p:txBody>
      </p:sp>
      <p:sp>
        <p:nvSpPr>
          <p:cNvPr id="27661" name="矩形 173068"/>
          <p:cNvSpPr/>
          <p:nvPr/>
        </p:nvSpPr>
        <p:spPr>
          <a:xfrm>
            <a:off x="3789363" y="2278063"/>
            <a:ext cx="520065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处理器结构</a:t>
            </a:r>
            <a:endParaRPr lang="zh-CN" altLang="en-GB" sz="2400" dirty="0">
              <a:solidFill>
                <a:srgbClr val="000000"/>
              </a:solidFill>
              <a:latin typeface="Times New Roman" panose="02020603050405020304" pitchFamily="18" charset="0"/>
            </a:endParaRPr>
          </a:p>
        </p:txBody>
      </p:sp>
      <p:sp>
        <p:nvSpPr>
          <p:cNvPr id="27662" name="矩形 173069"/>
          <p:cNvSpPr/>
          <p:nvPr/>
        </p:nvSpPr>
        <p:spPr>
          <a:xfrm>
            <a:off x="3890963" y="4865688"/>
            <a:ext cx="429895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实验内容</a:t>
            </a:r>
            <a:endParaRPr lang="zh-CN" altLang="en-GB" sz="2800" b="1" dirty="0">
              <a:solidFill>
                <a:srgbClr val="000000"/>
              </a:solidFill>
              <a:latin typeface="Times New Roman" panose="02020603050405020304" pitchFamily="18" charset="0"/>
            </a:endParaRPr>
          </a:p>
        </p:txBody>
      </p:sp>
      <p:sp>
        <p:nvSpPr>
          <p:cNvPr id="27663" name="矩形 173070"/>
          <p:cNvSpPr/>
          <p:nvPr/>
        </p:nvSpPr>
        <p:spPr>
          <a:xfrm>
            <a:off x="4256088" y="3187700"/>
            <a:ext cx="2725737"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chemeClr val="tx1"/>
                </a:solidFill>
                <a:latin typeface="Times New Roman" panose="02020603050405020304" pitchFamily="18" charset="0"/>
              </a:rPr>
              <a:t>实验注意事项</a:t>
            </a:r>
            <a:endParaRPr lang="zh-CN" altLang="en-GB" sz="2800" b="1" dirty="0">
              <a:solidFill>
                <a:schemeClr val="tx1"/>
              </a:solidFill>
              <a:latin typeface="Times New Roman" panose="02020603050405020304" pitchFamily="18" charset="0"/>
            </a:endParaRPr>
          </a:p>
        </p:txBody>
      </p:sp>
      <p:sp>
        <p:nvSpPr>
          <p:cNvPr id="27664" name="矩形 173071"/>
          <p:cNvSpPr/>
          <p:nvPr/>
        </p:nvSpPr>
        <p:spPr>
          <a:xfrm>
            <a:off x="4294188" y="4075113"/>
            <a:ext cx="288290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FF3300"/>
                </a:solidFill>
                <a:latin typeface="Times New Roman" panose="02020603050405020304" pitchFamily="18" charset="0"/>
              </a:rPr>
              <a:t>软件平台</a:t>
            </a:r>
            <a:endParaRPr lang="zh-CN" altLang="en-GB" sz="2800" b="1" dirty="0">
              <a:solidFill>
                <a:srgbClr val="FF3300"/>
              </a:solidFill>
              <a:latin typeface="Times New Roman" panose="02020603050405020304" pitchFamily="18" charset="0"/>
            </a:endParaRPr>
          </a:p>
        </p:txBody>
      </p:sp>
      <p:sp>
        <p:nvSpPr>
          <p:cNvPr id="27665" name="矩形 173072"/>
          <p:cNvSpPr/>
          <p:nvPr/>
        </p:nvSpPr>
        <p:spPr>
          <a:xfrm>
            <a:off x="3282950" y="5568950"/>
            <a:ext cx="530860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en-US" sz="2400" dirty="0">
              <a:solidFill>
                <a:srgbClr val="000000"/>
              </a:solidFill>
              <a:latin typeface="Times New Roman" panose="02020603050405020304" pitchFamily="18"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78177"/>
          <p:cNvSpPr>
            <a:spLocks noGrp="1"/>
          </p:cNvSpPr>
          <p:nvPr>
            <p:ph type="title"/>
          </p:nvPr>
        </p:nvSpPr>
        <p:spPr>
          <a:xfrm>
            <a:off x="1017270" y="143510"/>
            <a:ext cx="5577840" cy="644525"/>
          </a:xfrm>
        </p:spPr>
        <p:txBody>
          <a:bodyPr vert="horz" wrap="square" lIns="90000" tIns="46800" rIns="90000" bIns="46800" anchor="ctr" anchorCtr="0"/>
          <a:lstStyle/>
          <a:p>
            <a:pPr algn="l"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800" b="1" dirty="0">
                <a:ea typeface="幼圆" panose="02010509060101010101" pitchFamily="49" charset="-122"/>
              </a:rPr>
              <a:t>开发环境</a:t>
            </a:r>
            <a:endParaRPr lang="zh-CN" altLang="en-GB" sz="4800" b="1" dirty="0">
              <a:ea typeface="幼圆" panose="02010509060101010101" pitchFamily="49" charset="-122"/>
            </a:endParaRPr>
          </a:p>
        </p:txBody>
      </p:sp>
      <p:sp>
        <p:nvSpPr>
          <p:cNvPr id="29699" name="文本占位符 179202"/>
          <p:cNvSpPr/>
          <p:nvPr>
            <p:ph idx="1"/>
          </p:nvPr>
        </p:nvSpPr>
        <p:spPr>
          <a:xfrm>
            <a:off x="195580" y="999490"/>
            <a:ext cx="8721090" cy="3002915"/>
          </a:xfrm>
        </p:spPr>
        <p:txBody>
          <a:bodyPr vert="horz" wrap="square" lIns="90000" tIns="46800" rIns="90000" bIns="46800" anchor="t" anchorCtr="0"/>
          <a:p>
            <a:pPr indent="-333375" algn="just"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2800" b="1" dirty="0">
                <a:latin typeface="宋体" panose="02010600030101010101" pitchFamily="2" charset="-122"/>
              </a:rPr>
              <a:t>开发主机环境</a:t>
            </a:r>
            <a:endParaRPr lang="zh-CN" altLang="en-GB" sz="2800" b="1" dirty="0">
              <a:latin typeface="宋体" panose="02010600030101010101" pitchFamily="2" charset="-122"/>
            </a:endParaRPr>
          </a:p>
          <a:p>
            <a:pPr lvl="1" algn="just" defTabSz="914400" eaLnBrk="1" hangingPunct="1">
              <a:spcBef>
                <a:spcPts val="800"/>
              </a:spcBef>
              <a:buClrTx/>
              <a:buSzTx/>
              <a:buFontTx/>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US" sz="2400" b="1" dirty="0">
                <a:solidFill>
                  <a:srgbClr val="A50021"/>
                </a:solidFill>
                <a:sym typeface="+mn-ea"/>
              </a:rPr>
              <a:t>主机操作系统：</a:t>
            </a:r>
            <a:r>
              <a:rPr lang="en-US" altLang="en-GB" sz="2400" b="1" dirty="0">
                <a:solidFill>
                  <a:srgbClr val="A50021"/>
                </a:solidFill>
                <a:latin typeface="Times New Roman" panose="02020603050405020304" pitchFamily="18" charset="0"/>
                <a:cs typeface="Times New Roman" panose="02020603050405020304" pitchFamily="18" charset="0"/>
                <a:sym typeface="+mn-ea"/>
              </a:rPr>
              <a:t>Ubuntu 16.04 +</a:t>
            </a:r>
            <a:r>
              <a:rPr lang="zh-CN" altLang="en-US" sz="2400" b="1" dirty="0">
                <a:solidFill>
                  <a:srgbClr val="A50021"/>
                </a:solidFill>
                <a:latin typeface="Times New Roman" panose="02020603050405020304" pitchFamily="18" charset="0"/>
                <a:cs typeface="Times New Roman" panose="02020603050405020304" pitchFamily="18" charset="0"/>
                <a:sym typeface="+mn-ea"/>
              </a:rPr>
              <a:t>（</a:t>
            </a:r>
            <a:r>
              <a:rPr lang="en-US" altLang="en-GB" sz="2400" b="1" dirty="0">
                <a:solidFill>
                  <a:srgbClr val="A50021"/>
                </a:solidFill>
                <a:latin typeface="Times New Roman" panose="02020603050405020304" pitchFamily="18" charset="0"/>
                <a:cs typeface="Times New Roman" panose="02020603050405020304" pitchFamily="18" charset="0"/>
                <a:sym typeface="+mn-ea"/>
              </a:rPr>
              <a:t>x86_64</a:t>
            </a:r>
            <a:r>
              <a:rPr lang="zh-CN" altLang="en-US" sz="2400" b="1" dirty="0">
                <a:solidFill>
                  <a:srgbClr val="A50021"/>
                </a:solidFill>
                <a:latin typeface="Times New Roman" panose="02020603050405020304" pitchFamily="18" charset="0"/>
                <a:cs typeface="Times New Roman" panose="02020603050405020304" pitchFamily="18" charset="0"/>
                <a:sym typeface="+mn-ea"/>
              </a:rPr>
              <a:t>）</a:t>
            </a:r>
            <a:endParaRPr lang="en-US" altLang="en-GB" sz="2400" b="1" dirty="0">
              <a:solidFill>
                <a:srgbClr val="A50021"/>
              </a:solidFill>
              <a:latin typeface="Times New Roman" panose="02020603050405020304" pitchFamily="18" charset="0"/>
              <a:cs typeface="Times New Roman" panose="02020603050405020304" pitchFamily="18" charset="0"/>
              <a:sym typeface="+mn-ea"/>
            </a:endParaRPr>
          </a:p>
          <a:p>
            <a:pPr indent="-333375" algn="just"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2800" b="1" dirty="0">
                <a:latin typeface="宋体" panose="02010600030101010101" pitchFamily="2" charset="-122"/>
                <a:sym typeface="+mn-ea"/>
              </a:rPr>
              <a:t>交叉编译器：</a:t>
            </a:r>
            <a:endParaRPr lang="zh-CN" altLang="en-GB" sz="2800" b="1" dirty="0">
              <a:latin typeface="宋体" panose="02010600030101010101" pitchFamily="2" charset="-122"/>
              <a:sym typeface="+mn-ea"/>
            </a:endParaRPr>
          </a:p>
          <a:p>
            <a:pPr lvl="1" indent="-333375" algn="just"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sz="2740" b="1" dirty="0">
                <a:solidFill>
                  <a:srgbClr val="A50021"/>
                </a:solidFill>
                <a:latin typeface="Times New Roman" panose="02020603050405020304" pitchFamily="18" charset="0"/>
                <a:cs typeface="Times New Roman" panose="02020603050405020304" pitchFamily="18" charset="0"/>
                <a:sym typeface="+mn-ea"/>
              </a:rPr>
              <a:t>aarch64-none-linux-gnu-gcc</a:t>
            </a:r>
            <a:r>
              <a:rPr lang="zh-CN" altLang="en-US" sz="2740" b="1" dirty="0">
                <a:solidFill>
                  <a:srgbClr val="A50021"/>
                </a:solidFill>
                <a:latin typeface="Times New Roman" panose="02020603050405020304" pitchFamily="18" charset="0"/>
                <a:cs typeface="Times New Roman" panose="02020603050405020304" pitchFamily="18" charset="0"/>
                <a:sym typeface="+mn-ea"/>
              </a:rPr>
              <a:t>（</a:t>
            </a:r>
            <a:r>
              <a:rPr lang="en-US" altLang="zh-CN" sz="2740" b="1" dirty="0">
                <a:solidFill>
                  <a:srgbClr val="A50021"/>
                </a:solidFill>
                <a:latin typeface="Times New Roman" panose="02020603050405020304" pitchFamily="18" charset="0"/>
                <a:cs typeface="Times New Roman" panose="02020603050405020304" pitchFamily="18" charset="0"/>
                <a:sym typeface="+mn-ea"/>
              </a:rPr>
              <a:t>9.2 - 2019.12</a:t>
            </a:r>
            <a:r>
              <a:rPr lang="zh-CN" altLang="en-US" sz="2740" b="1" dirty="0">
                <a:solidFill>
                  <a:srgbClr val="A50021"/>
                </a:solidFill>
                <a:sym typeface="+mn-ea"/>
              </a:rPr>
              <a:t>）</a:t>
            </a:r>
            <a:endParaRPr lang="en-US" altLang="en-GB" sz="2740" b="1" dirty="0">
              <a:solidFill>
                <a:srgbClr val="A50021"/>
              </a:solidFill>
            </a:endParaRPr>
          </a:p>
          <a:p>
            <a:pPr indent="-333375" algn="just"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2800" b="1" dirty="0">
                <a:latin typeface="宋体" panose="02010600030101010101" pitchFamily="2" charset="-122"/>
                <a:sym typeface="+mn-ea"/>
              </a:rPr>
              <a:t>开发板系统</a:t>
            </a:r>
            <a:endParaRPr lang="en-GB" altLang="zh-CN" sz="2800" b="1" dirty="0">
              <a:latin typeface="宋体" panose="02010600030101010101" pitchFamily="2" charset="-122"/>
            </a:endParaRPr>
          </a:p>
          <a:p>
            <a:pPr lvl="1" algn="just"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US" sz="2400" b="1" dirty="0">
                <a:solidFill>
                  <a:srgbClr val="A50021"/>
                </a:solidFill>
                <a:sym typeface="+mn-ea"/>
              </a:rPr>
              <a:t>开发板操作系统：</a:t>
            </a:r>
            <a:r>
              <a:rPr lang="en-US" altLang="en-GB" sz="2400" b="1" dirty="0">
                <a:solidFill>
                  <a:srgbClr val="A50021"/>
                </a:solidFill>
                <a:latin typeface="Times New Roman" panose="02020603050405020304" pitchFamily="18" charset="0"/>
                <a:cs typeface="Times New Roman" panose="02020603050405020304" pitchFamily="18" charset="0"/>
                <a:sym typeface="+mn-ea"/>
              </a:rPr>
              <a:t>Ubuntu 22.04</a:t>
            </a:r>
            <a:r>
              <a:rPr lang="zh-CN" altLang="en-US" sz="2400" b="1" dirty="0">
                <a:solidFill>
                  <a:srgbClr val="A50021"/>
                </a:solidFill>
                <a:latin typeface="Times New Roman" panose="02020603050405020304" pitchFamily="18" charset="0"/>
                <a:cs typeface="Times New Roman" panose="02020603050405020304" pitchFamily="18" charset="0"/>
                <a:sym typeface="+mn-ea"/>
              </a:rPr>
              <a:t>（</a:t>
            </a:r>
            <a:r>
              <a:rPr lang="en-US" altLang="en-GB" sz="2400" b="1" dirty="0">
                <a:solidFill>
                  <a:srgbClr val="A50021"/>
                </a:solidFill>
                <a:latin typeface="Times New Roman" panose="02020603050405020304" pitchFamily="18" charset="0"/>
                <a:cs typeface="Times New Roman" panose="02020603050405020304" pitchFamily="18" charset="0"/>
                <a:sym typeface="+mn-ea"/>
              </a:rPr>
              <a:t>Linux-5.18.5</a:t>
            </a:r>
            <a:r>
              <a:rPr lang="zh-CN" altLang="en-US" sz="2400" b="1" dirty="0">
                <a:solidFill>
                  <a:srgbClr val="A50021"/>
                </a:solidFill>
                <a:latin typeface="Times New Roman" panose="02020603050405020304" pitchFamily="18" charset="0"/>
                <a:cs typeface="Times New Roman" panose="02020603050405020304" pitchFamily="18" charset="0"/>
                <a:sym typeface="+mn-ea"/>
              </a:rPr>
              <a:t>，</a:t>
            </a:r>
            <a:r>
              <a:rPr lang="en-US" altLang="en-GB" sz="2400" b="1" dirty="0">
                <a:solidFill>
                  <a:srgbClr val="A50021"/>
                </a:solidFill>
                <a:latin typeface="Times New Roman" panose="02020603050405020304" pitchFamily="18" charset="0"/>
                <a:cs typeface="Times New Roman" panose="02020603050405020304" pitchFamily="18" charset="0"/>
                <a:sym typeface="+mn-ea"/>
              </a:rPr>
              <a:t>arm-v8</a:t>
            </a:r>
            <a:r>
              <a:rPr lang="zh-CN" altLang="en-US" sz="2400" b="1" dirty="0">
                <a:solidFill>
                  <a:srgbClr val="A50021"/>
                </a:solidFill>
                <a:latin typeface="Times New Roman" panose="02020603050405020304" pitchFamily="18" charset="0"/>
                <a:cs typeface="Times New Roman" panose="02020603050405020304" pitchFamily="18" charset="0"/>
                <a:sym typeface="+mn-ea"/>
              </a:rPr>
              <a:t>）</a:t>
            </a:r>
            <a:endParaRPr lang="en-US" altLang="en-GB" sz="2400" b="1" dirty="0">
              <a:solidFill>
                <a:srgbClr val="A50021"/>
              </a:solidFill>
              <a:latin typeface="宋体" panose="02010600030101010101" pitchFamily="2" charset="-122"/>
            </a:endParaRPr>
          </a:p>
        </p:txBody>
      </p:sp>
      <p:pic>
        <p:nvPicPr>
          <p:cNvPr id="8" name="图片 7" descr="285e543a1ce233f57ac7687a4a0277a"/>
          <p:cNvPicPr>
            <a:picLocks noChangeAspect="1"/>
          </p:cNvPicPr>
          <p:nvPr/>
        </p:nvPicPr>
        <p:blipFill>
          <a:blip r:embed="rId1"/>
          <a:stretch>
            <a:fillRect/>
          </a:stretch>
        </p:blipFill>
        <p:spPr>
          <a:xfrm>
            <a:off x="566420" y="4194175"/>
            <a:ext cx="3735705" cy="2101215"/>
          </a:xfrm>
          <a:prstGeom prst="rect">
            <a:avLst/>
          </a:prstGeom>
        </p:spPr>
      </p:pic>
      <p:sp>
        <p:nvSpPr>
          <p:cNvPr id="9" name="文本框 8"/>
          <p:cNvSpPr txBox="1"/>
          <p:nvPr/>
        </p:nvSpPr>
        <p:spPr>
          <a:xfrm>
            <a:off x="4886960" y="4599305"/>
            <a:ext cx="836295" cy="398780"/>
          </a:xfrm>
          <a:prstGeom prst="rect">
            <a:avLst/>
          </a:prstGeom>
          <a:noFill/>
        </p:spPr>
        <p:txBody>
          <a:bodyPr wrap="square" rtlCol="0">
            <a:spAutoFit/>
          </a:bodyPr>
          <a:p>
            <a:r>
              <a:rPr lang="zh-CN" altLang="en-US" sz="2000">
                <a:solidFill>
                  <a:schemeClr val="tx1"/>
                </a:solidFill>
                <a:latin typeface="黑体" panose="02010609060101010101" pitchFamily="49" charset="-122"/>
                <a:ea typeface="黑体" panose="02010609060101010101" pitchFamily="49" charset="-122"/>
              </a:rPr>
              <a:t>网线</a:t>
            </a:r>
            <a:endParaRPr lang="zh-CN" altLang="en-US" sz="2000">
              <a:solidFill>
                <a:schemeClr val="tx1"/>
              </a:solidFill>
              <a:latin typeface="黑体" panose="02010609060101010101" pitchFamily="49" charset="-122"/>
              <a:ea typeface="黑体" panose="02010609060101010101" pitchFamily="49" charset="-122"/>
            </a:endParaRPr>
          </a:p>
        </p:txBody>
      </p:sp>
      <p:cxnSp>
        <p:nvCxnSpPr>
          <p:cNvPr id="12" name="直接箭头连接符 11"/>
          <p:cNvCxnSpPr>
            <a:stCxn id="8" idx="3"/>
          </p:cNvCxnSpPr>
          <p:nvPr/>
        </p:nvCxnSpPr>
        <p:spPr>
          <a:xfrm flipV="1">
            <a:off x="4302125" y="5216525"/>
            <a:ext cx="1934845" cy="28575"/>
          </a:xfrm>
          <a:prstGeom prst="straightConnector1">
            <a:avLst/>
          </a:prstGeom>
          <a:ln>
            <a:headEnd type="arrow" w="med" len="med"/>
            <a:tailEnd type="arrow" w="med" len="med"/>
          </a:ln>
        </p:spPr>
        <p:style>
          <a:lnRef idx="3">
            <a:schemeClr val="accent4"/>
          </a:lnRef>
          <a:fillRef idx="0">
            <a:schemeClr val="accent4"/>
          </a:fillRef>
          <a:effectRef idx="2">
            <a:schemeClr val="accent4"/>
          </a:effectRef>
          <a:fontRef idx="minor">
            <a:schemeClr val="tx1"/>
          </a:fontRef>
        </p:style>
      </p:cxnSp>
      <p:pic>
        <p:nvPicPr>
          <p:cNvPr id="13" name="图片 12"/>
          <p:cNvPicPr>
            <a:picLocks noChangeAspect="1"/>
          </p:cNvPicPr>
          <p:nvPr/>
        </p:nvPicPr>
        <p:blipFill>
          <a:blip r:embed="rId2"/>
          <a:stretch>
            <a:fillRect/>
          </a:stretch>
        </p:blipFill>
        <p:spPr>
          <a:xfrm>
            <a:off x="5966460" y="4332605"/>
            <a:ext cx="2485390" cy="182499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79201"/>
          <p:cNvSpPr/>
          <p:nvPr>
            <p:ph type="title"/>
          </p:nvPr>
        </p:nvSpPr>
        <p:spPr>
          <a:xfrm>
            <a:off x="1016953" y="188278"/>
            <a:ext cx="6848475" cy="644525"/>
          </a:xfrm>
        </p:spPr>
        <p:txBody>
          <a:bodyPr vert="horz" wrap="square" lIns="90000" tIns="46800" rIns="90000" bIns="46800" anchor="ctr" anchorCtr="0"/>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800" b="1" dirty="0">
                <a:ea typeface="幼圆" panose="02010509060101010101" pitchFamily="49" charset="-122"/>
              </a:rPr>
              <a:t>软件平台</a:t>
            </a:r>
            <a:endParaRPr lang="zh-CN" altLang="en-GB" sz="4800" b="1" dirty="0">
              <a:ea typeface="幼圆" panose="02010509060101010101" pitchFamily="49" charset="-122"/>
            </a:endParaRPr>
          </a:p>
        </p:txBody>
      </p:sp>
      <p:sp>
        <p:nvSpPr>
          <p:cNvPr id="29699" name="文本占位符 179202"/>
          <p:cNvSpPr/>
          <p:nvPr>
            <p:ph idx="1"/>
          </p:nvPr>
        </p:nvSpPr>
        <p:spPr>
          <a:xfrm>
            <a:off x="296863" y="1538288"/>
            <a:ext cx="8550275" cy="4232275"/>
          </a:xfrm>
        </p:spPr>
        <p:txBody>
          <a:bodyPr vert="horz" wrap="square" lIns="90000" tIns="46800" rIns="90000" bIns="46800" anchor="t" anchorCtr="0"/>
          <a:p>
            <a:pPr indent="-333375" algn="just"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000" b="1" dirty="0">
                <a:latin typeface="宋体" panose="02010600030101010101" pitchFamily="2" charset="-122"/>
              </a:rPr>
              <a:t>核心编译环境</a:t>
            </a:r>
            <a:endParaRPr lang="en-GB" altLang="zh-CN" sz="4000" b="1" dirty="0">
              <a:latin typeface="宋体" panose="02010600030101010101" pitchFamily="2" charset="-122"/>
            </a:endParaRPr>
          </a:p>
          <a:p>
            <a:pPr lvl="1" algn="just"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b="1" dirty="0">
                <a:solidFill>
                  <a:srgbClr val="A50021"/>
                </a:solidFill>
              </a:rPr>
              <a:t>交叉编译器：</a:t>
            </a:r>
            <a:r>
              <a:rPr lang="en-US" altLang="zh-CN" b="1" dirty="0">
                <a:solidFill>
                  <a:srgbClr val="A50021"/>
                </a:solidFill>
                <a:latin typeface="Times New Roman" panose="02020603050405020304" pitchFamily="18" charset="0"/>
                <a:cs typeface="Times New Roman" panose="02020603050405020304" pitchFamily="18" charset="0"/>
              </a:rPr>
              <a:t>aarch64-linux-gnu-gcc</a:t>
            </a:r>
            <a:r>
              <a:rPr lang="en-US" altLang="en-GB" b="1" dirty="0">
                <a:solidFill>
                  <a:srgbClr val="A50021"/>
                </a:solidFill>
              </a:rPr>
              <a:t> </a:t>
            </a:r>
            <a:endParaRPr lang="en-GB" altLang="zh-CN" b="1" dirty="0">
              <a:solidFill>
                <a:srgbClr val="A50021"/>
              </a:solidFill>
            </a:endParaRPr>
          </a:p>
          <a:p>
            <a:pPr lvl="1" algn="just"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b="1" dirty="0">
                <a:solidFill>
                  <a:srgbClr val="A50021"/>
                </a:solidFill>
                <a:latin typeface="Times New Roman" panose="02020603050405020304" pitchFamily="18" charset="0"/>
                <a:cs typeface="Times New Roman" panose="02020603050405020304" pitchFamily="18" charset="0"/>
              </a:rPr>
              <a:t>Linux</a:t>
            </a:r>
            <a:r>
              <a:rPr lang="zh-CN" altLang="en-US" b="1" dirty="0">
                <a:solidFill>
                  <a:srgbClr val="A50021"/>
                </a:solidFill>
                <a:latin typeface="Times New Roman" panose="02020603050405020304" pitchFamily="18" charset="0"/>
                <a:cs typeface="Times New Roman" panose="02020603050405020304" pitchFamily="18" charset="0"/>
              </a:rPr>
              <a:t>核心版本</a:t>
            </a:r>
            <a:r>
              <a:rPr lang="zh-CN" altLang="en-GB" b="1" dirty="0">
                <a:solidFill>
                  <a:srgbClr val="A50021"/>
                </a:solidFill>
              </a:rPr>
              <a:t>：</a:t>
            </a:r>
            <a:r>
              <a:rPr lang="en-US" altLang="zh-CN" b="1" dirty="0">
                <a:solidFill>
                  <a:srgbClr val="A50021"/>
                </a:solidFill>
                <a:latin typeface="Times New Roman" panose="02020603050405020304" pitchFamily="18" charset="0"/>
                <a:cs typeface="Times New Roman" panose="02020603050405020304" pitchFamily="18" charset="0"/>
              </a:rPr>
              <a:t>Linux 5.18.5-rk3399 aarch64</a:t>
            </a:r>
            <a:endParaRPr lang="en-GB" altLang="zh-CN" b="1" dirty="0">
              <a:solidFill>
                <a:srgbClr val="A50021"/>
              </a:solidFill>
            </a:endParaRPr>
          </a:p>
          <a:p>
            <a:pPr indent="-333375" algn="just"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000" b="1" dirty="0">
                <a:latin typeface="宋体" panose="02010600030101010101" pitchFamily="2" charset="-122"/>
              </a:rPr>
              <a:t>应用</a:t>
            </a:r>
            <a:r>
              <a:rPr lang="zh-CN" altLang="en-GB" sz="4000" b="1" dirty="0">
                <a:latin typeface="宋体" panose="02010600030101010101" pitchFamily="2" charset="-122"/>
              </a:rPr>
              <a:t>程序编译环境</a:t>
            </a:r>
            <a:endParaRPr lang="en-GB" altLang="zh-CN" sz="4000" b="1" dirty="0">
              <a:latin typeface="宋体" panose="02010600030101010101" pitchFamily="2" charset="-122"/>
            </a:endParaRPr>
          </a:p>
          <a:p>
            <a:pPr lvl="1" algn="just"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b="1" dirty="0">
                <a:solidFill>
                  <a:srgbClr val="A50021"/>
                </a:solidFill>
              </a:rPr>
              <a:t>交叉编译器：</a:t>
            </a:r>
            <a:r>
              <a:rPr lang="en-US" altLang="zh-CN" b="1" dirty="0">
                <a:solidFill>
                  <a:srgbClr val="A50021"/>
                </a:solidFill>
                <a:latin typeface="Times New Roman" panose="02020603050405020304" pitchFamily="18" charset="0"/>
                <a:cs typeface="Times New Roman" panose="02020603050405020304" pitchFamily="18" charset="0"/>
                <a:sym typeface="+mn-ea"/>
              </a:rPr>
              <a:t>aarch64-linux-gnu-gcc</a:t>
            </a:r>
            <a:endParaRPr lang="en-US" altLang="zh-CN" b="1" dirty="0">
              <a:solidFill>
                <a:srgbClr val="A50021"/>
              </a:solidFill>
            </a:endParaRPr>
          </a:p>
          <a:p>
            <a:pPr indent="-333375" algn="just" defTabSz="914400" eaLnBrk="1" hangingPunct="1">
              <a:spcBef>
                <a:spcPts val="800"/>
              </a:spcBef>
              <a:buClrTx/>
              <a:buSzTx/>
              <a:buFontTx/>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000" b="1" dirty="0">
                <a:latin typeface="宋体" panose="02010600030101010101" pitchFamily="2" charset="-122"/>
              </a:rPr>
              <a:t>工作目录</a:t>
            </a:r>
            <a:endParaRPr lang="zh-CN" altLang="en-GB" sz="4000" b="1" dirty="0">
              <a:latin typeface="宋体" panose="02010600030101010101" pitchFamily="2" charset="-122"/>
            </a:endParaRPr>
          </a:p>
          <a:p>
            <a:pPr lvl="1" algn="just"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US" b="1" dirty="0">
                <a:solidFill>
                  <a:srgbClr val="A50021"/>
                </a:solidFill>
                <a:latin typeface="Times New Roman" panose="02020603050405020304" pitchFamily="18" charset="0"/>
                <a:cs typeface="Times New Roman" panose="02020603050405020304" pitchFamily="18" charset="0"/>
              </a:rPr>
              <a:t>开发板：</a:t>
            </a:r>
            <a:r>
              <a:rPr lang="en-US" altLang="zh-CN" b="1" dirty="0">
                <a:solidFill>
                  <a:srgbClr val="A50021"/>
                </a:solidFill>
                <a:latin typeface="Times New Roman" panose="02020603050405020304" pitchFamily="18" charset="0"/>
                <a:cs typeface="Times New Roman" panose="02020603050405020304" pitchFamily="18" charset="0"/>
              </a:rPr>
              <a:t>/</a:t>
            </a:r>
            <a:r>
              <a:rPr lang="en-US" altLang="zh-CN" b="1" dirty="0">
                <a:solidFill>
                  <a:srgbClr val="A50021"/>
                </a:solidFill>
                <a:latin typeface="Times New Roman" panose="02020603050405020304" pitchFamily="18" charset="0"/>
                <a:cs typeface="Times New Roman" panose="02020603050405020304" pitchFamily="18" charset="0"/>
              </a:rPr>
              <a:t>home/orangepi/</a:t>
            </a:r>
            <a:endParaRPr lang="en-US" altLang="zh-CN" b="1"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176129"/>
          <p:cNvSpPr/>
          <p:nvPr/>
        </p:nvSpPr>
        <p:spPr>
          <a:xfrm>
            <a:off x="533400" y="228600"/>
            <a:ext cx="8077200" cy="1143000"/>
          </a:xfrm>
          <a:prstGeom prst="rect">
            <a:avLst/>
          </a:prstGeom>
          <a:noFill/>
          <a:ln w="9525">
            <a:noFill/>
          </a:ln>
        </p:spPr>
        <p:txBody>
          <a:bodyPr lIns="82440" tIns="41400" rIns="82440" bIns="41400"/>
          <a:lstStyle/>
          <a:p>
            <a:pPr marL="254000" indent="-252095" algn="ctr" defTabSz="449580">
              <a:lnSpc>
                <a:spcPct val="90000"/>
              </a:lnSpc>
              <a:spcBef>
                <a:spcPts val="2000"/>
              </a:spcBef>
              <a:buSzPct val="75000"/>
              <a:buFont typeface="Times New Roman" panose="02020603050405020304" pitchFamily="18" charset="0"/>
              <a:tabLst>
                <a:tab pos="254000" algn="l"/>
                <a:tab pos="1168400" algn="l"/>
                <a:tab pos="2082800" algn="l"/>
                <a:tab pos="2997200" algn="l"/>
                <a:tab pos="3911600" algn="l"/>
                <a:tab pos="4826000" algn="l"/>
                <a:tab pos="5740400" algn="l"/>
                <a:tab pos="6654800" algn="l"/>
                <a:tab pos="7569200" algn="l"/>
                <a:tab pos="8483600" algn="l"/>
                <a:tab pos="9398000" algn="l"/>
                <a:tab pos="10312400" algn="l"/>
              </a:tabLst>
            </a:pPr>
            <a:r>
              <a:rPr lang="zh-CN" altLang="en-GB" sz="4000" b="1" dirty="0">
                <a:solidFill>
                  <a:schemeClr val="tx1"/>
                </a:solidFill>
                <a:latin typeface="Times New Roman" panose="02020603050405020304" pitchFamily="18" charset="0"/>
                <a:ea typeface="黑体" panose="02010609060101010101" pitchFamily="49" charset="-122"/>
              </a:rPr>
              <a:t>本节提要</a:t>
            </a:r>
            <a:endParaRPr lang="zh-CN" altLang="en-GB" sz="4000" b="1" dirty="0">
              <a:solidFill>
                <a:schemeClr val="tx1"/>
              </a:solidFill>
              <a:latin typeface="Times New Roman" panose="02020603050405020304" pitchFamily="18" charset="0"/>
              <a:ea typeface="黑体" panose="02010609060101010101" pitchFamily="49" charset="-122"/>
            </a:endParaRPr>
          </a:p>
        </p:txBody>
      </p:sp>
      <p:sp>
        <p:nvSpPr>
          <p:cNvPr id="30723" name="矩形 176130"/>
          <p:cNvSpPr/>
          <p:nvPr/>
        </p:nvSpPr>
        <p:spPr>
          <a:xfrm>
            <a:off x="0" y="0"/>
            <a:ext cx="9144000" cy="1588"/>
          </a:xfrm>
          <a:prstGeom prst="rect">
            <a:avLst/>
          </a:prstGeom>
          <a:noFill/>
          <a:ln w="9525">
            <a:noFill/>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30724" name="矩形 176131"/>
          <p:cNvSpPr/>
          <p:nvPr/>
        </p:nvSpPr>
        <p:spPr>
          <a:xfrm>
            <a:off x="0" y="0"/>
            <a:ext cx="9144000" cy="1588"/>
          </a:xfrm>
          <a:prstGeom prst="rect">
            <a:avLst/>
          </a:prstGeom>
          <a:noFill/>
          <a:ln w="9525">
            <a:noFill/>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pic>
        <p:nvPicPr>
          <p:cNvPr id="30725" name="内容占位符 176132"/>
          <p:cNvPicPr>
            <a:picLocks noGrp="1" noChangeAspect="1"/>
          </p:cNvPicPr>
          <p:nvPr>
            <p:ph idx="4294967295"/>
          </p:nvPr>
        </p:nvPicPr>
        <p:blipFill>
          <a:blip r:embed="rId1"/>
          <a:srcRect l="6401"/>
          <a:stretch>
            <a:fillRect/>
          </a:stretch>
        </p:blipFill>
        <p:spPr>
          <a:xfrm>
            <a:off x="0" y="2066925"/>
            <a:ext cx="3238500" cy="3724275"/>
          </a:xfrm>
        </p:spPr>
      </p:pic>
      <p:sp>
        <p:nvSpPr>
          <p:cNvPr id="30726" name="任意多边形 176133"/>
          <p:cNvSpPr/>
          <p:nvPr/>
        </p:nvSpPr>
        <p:spPr>
          <a:xfrm>
            <a:off x="-576262" y="1677988"/>
            <a:ext cx="4460875" cy="4510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00" h="21600" stroke="0">
                <a:moveTo>
                  <a:pt x="11627" y="31"/>
                </a:moveTo>
                <a:cubicBezTo>
                  <a:pt x="17207" y="454"/>
                  <a:pt x="21600" y="5114"/>
                  <a:pt x="21600" y="10799"/>
                </a:cubicBezTo>
                <a:cubicBezTo>
                  <a:pt x="21600" y="16292"/>
                  <a:pt x="17499" y="20828"/>
                  <a:pt x="12195" y="21510"/>
                </a:cubicBezTo>
                <a:lnTo>
                  <a:pt x="10800" y="10800"/>
                </a:lnTo>
                <a:lnTo>
                  <a:pt x="11627" y="31"/>
                </a:lnTo>
                <a:close/>
              </a:path>
              <a:path w="21600" h="21600" fill="none">
                <a:moveTo>
                  <a:pt x="11627" y="31"/>
                </a:moveTo>
                <a:cubicBezTo>
                  <a:pt x="17207" y="454"/>
                  <a:pt x="21600" y="5114"/>
                  <a:pt x="21600" y="10799"/>
                </a:cubicBezTo>
                <a:cubicBezTo>
                  <a:pt x="21600" y="16292"/>
                  <a:pt x="17499" y="20828"/>
                  <a:pt x="12195" y="21510"/>
                </a:cubicBezTo>
              </a:path>
            </a:pathLst>
          </a:custGeom>
          <a:noFill/>
          <a:ln w="28440" cap="flat" cmpd="sng">
            <a:solidFill>
              <a:srgbClr val="CCCCFF">
                <a:alpha val="100000"/>
              </a:srgbClr>
            </a:solidFill>
            <a:prstDash val="sysDot"/>
            <a:miter lim="800000"/>
            <a:headEnd type="none" w="med" len="med"/>
            <a:tailEnd type="none" w="med" len="med"/>
          </a:ln>
        </p:spPr>
        <p:txBody>
          <a:bodyPr/>
          <a:lstStyle/>
          <a:p>
            <a:endParaRPr lang="zh-CN" altLang="en-US"/>
          </a:p>
        </p:txBody>
      </p:sp>
      <p:sp>
        <p:nvSpPr>
          <p:cNvPr id="176135" name="椭圆 176134"/>
          <p:cNvSpPr>
            <a:spLocks noChangeArrowheads="1"/>
          </p:cNvSpPr>
          <p:nvPr/>
        </p:nvSpPr>
        <p:spPr bwMode="auto">
          <a:xfrm>
            <a:off x="2208213" y="1555750"/>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1</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176136" name="椭圆 176135"/>
          <p:cNvSpPr>
            <a:spLocks noChangeArrowheads="1"/>
          </p:cNvSpPr>
          <p:nvPr/>
        </p:nvSpPr>
        <p:spPr bwMode="auto">
          <a:xfrm>
            <a:off x="3622675" y="3127375"/>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3</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176137" name="椭圆 176136"/>
          <p:cNvSpPr>
            <a:spLocks noChangeArrowheads="1"/>
          </p:cNvSpPr>
          <p:nvPr/>
        </p:nvSpPr>
        <p:spPr bwMode="auto">
          <a:xfrm>
            <a:off x="3130550" y="2292350"/>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2</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176138" name="椭圆 176137"/>
          <p:cNvSpPr>
            <a:spLocks noChangeArrowheads="1"/>
          </p:cNvSpPr>
          <p:nvPr/>
        </p:nvSpPr>
        <p:spPr bwMode="auto">
          <a:xfrm>
            <a:off x="3289300" y="4875213"/>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5</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176139" name="椭圆 176138"/>
          <p:cNvSpPr>
            <a:spLocks noChangeArrowheads="1"/>
          </p:cNvSpPr>
          <p:nvPr/>
        </p:nvSpPr>
        <p:spPr bwMode="auto">
          <a:xfrm>
            <a:off x="3662363" y="4037013"/>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4</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0732" name="矩形 176139"/>
          <p:cNvSpPr/>
          <p:nvPr/>
        </p:nvSpPr>
        <p:spPr>
          <a:xfrm>
            <a:off x="2860675" y="1557338"/>
            <a:ext cx="5373688"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chemeClr val="tx1"/>
                </a:solidFill>
                <a:latin typeface="Times New Roman" panose="02020603050405020304" pitchFamily="18" charset="0"/>
              </a:rPr>
              <a:t>硬件平台</a:t>
            </a:r>
            <a:endParaRPr lang="zh-CN" altLang="en-GB" sz="2800" b="1" dirty="0">
              <a:solidFill>
                <a:schemeClr val="tx1"/>
              </a:solidFill>
              <a:latin typeface="Times New Roman" panose="02020603050405020304" pitchFamily="18" charset="0"/>
            </a:endParaRPr>
          </a:p>
        </p:txBody>
      </p:sp>
      <p:sp>
        <p:nvSpPr>
          <p:cNvPr id="30733" name="矩形 176140"/>
          <p:cNvSpPr/>
          <p:nvPr/>
        </p:nvSpPr>
        <p:spPr>
          <a:xfrm>
            <a:off x="3789363" y="2278063"/>
            <a:ext cx="520065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处理器结构</a:t>
            </a:r>
            <a:endParaRPr lang="zh-CN" altLang="en-GB" sz="2400" dirty="0">
              <a:solidFill>
                <a:srgbClr val="000000"/>
              </a:solidFill>
              <a:latin typeface="Times New Roman" panose="02020603050405020304" pitchFamily="18" charset="0"/>
            </a:endParaRPr>
          </a:p>
        </p:txBody>
      </p:sp>
      <p:sp>
        <p:nvSpPr>
          <p:cNvPr id="30734" name="矩形 176141"/>
          <p:cNvSpPr/>
          <p:nvPr/>
        </p:nvSpPr>
        <p:spPr>
          <a:xfrm>
            <a:off x="3890963" y="4865688"/>
            <a:ext cx="429895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FF3300"/>
                </a:solidFill>
                <a:latin typeface="Times New Roman" panose="02020603050405020304" pitchFamily="18" charset="0"/>
              </a:rPr>
              <a:t>实验内容</a:t>
            </a:r>
            <a:endParaRPr lang="zh-CN" altLang="en-GB" sz="2800" b="1" dirty="0">
              <a:solidFill>
                <a:srgbClr val="FF3300"/>
              </a:solidFill>
              <a:latin typeface="Times New Roman" panose="02020603050405020304" pitchFamily="18" charset="0"/>
            </a:endParaRPr>
          </a:p>
        </p:txBody>
      </p:sp>
      <p:sp>
        <p:nvSpPr>
          <p:cNvPr id="30735" name="矩形 176142"/>
          <p:cNvSpPr/>
          <p:nvPr/>
        </p:nvSpPr>
        <p:spPr>
          <a:xfrm>
            <a:off x="4256088" y="3187700"/>
            <a:ext cx="2725737"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实验注意事项</a:t>
            </a:r>
            <a:endParaRPr lang="zh-CN" altLang="en-GB" sz="2800" b="1" dirty="0">
              <a:solidFill>
                <a:srgbClr val="000000"/>
              </a:solidFill>
              <a:latin typeface="Times New Roman" panose="02020603050405020304" pitchFamily="18" charset="0"/>
            </a:endParaRPr>
          </a:p>
        </p:txBody>
      </p:sp>
      <p:sp>
        <p:nvSpPr>
          <p:cNvPr id="30736" name="矩形 176143"/>
          <p:cNvSpPr/>
          <p:nvPr/>
        </p:nvSpPr>
        <p:spPr>
          <a:xfrm>
            <a:off x="4294188" y="4075113"/>
            <a:ext cx="288290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软件平台</a:t>
            </a:r>
            <a:endParaRPr lang="zh-CN" altLang="en-GB" sz="2800" b="1" dirty="0">
              <a:solidFill>
                <a:srgbClr val="000000"/>
              </a:solidFill>
              <a:latin typeface="Times New Roman" panose="02020603050405020304" pitchFamily="18" charset="0"/>
            </a:endParaRPr>
          </a:p>
        </p:txBody>
      </p:sp>
      <p:sp>
        <p:nvSpPr>
          <p:cNvPr id="30737" name="矩形 176144"/>
          <p:cNvSpPr/>
          <p:nvPr/>
        </p:nvSpPr>
        <p:spPr>
          <a:xfrm>
            <a:off x="3282950" y="5568950"/>
            <a:ext cx="530860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en-US" sz="2800" b="1" dirty="0">
              <a:solidFill>
                <a:srgbClr val="FF3300"/>
              </a:solidFill>
              <a:latin typeface="Times New Roman" panose="02020603050405020304" pitchFamily="18"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71009"/>
          <p:cNvSpPr>
            <a:spLocks noGrp="1"/>
          </p:cNvSpPr>
          <p:nvPr>
            <p:ph type="title"/>
          </p:nvPr>
        </p:nvSpPr>
        <p:spPr>
          <a:xfrm>
            <a:off x="1016635" y="188278"/>
            <a:ext cx="4743450" cy="644525"/>
          </a:xfrm>
        </p:spPr>
        <p:txBody>
          <a:bodyPr vert="horz" wrap="square" lIns="90000" tIns="46800" rIns="90000" bIns="46800" anchor="ctr" anchorCtr="0"/>
          <a:lstStyle/>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800" b="1" dirty="0">
                <a:latin typeface="幼圆" panose="02010509060101010101" pitchFamily="49" charset="-122"/>
                <a:ea typeface="幼圆" panose="02010509060101010101" pitchFamily="49" charset="-122"/>
              </a:rPr>
              <a:t>实</a:t>
            </a:r>
            <a:r>
              <a:rPr lang="zh-CN" altLang="en-GB" sz="4800" b="1" dirty="0">
                <a:ea typeface="幼圆" panose="02010509060101010101" pitchFamily="49" charset="-122"/>
              </a:rPr>
              <a:t>验内容</a:t>
            </a:r>
            <a:endParaRPr lang="zh-CN" altLang="en-GB" sz="4800" b="1" dirty="0">
              <a:ea typeface="幼圆" panose="02010509060101010101" pitchFamily="49" charset="-122"/>
            </a:endParaRPr>
          </a:p>
        </p:txBody>
      </p:sp>
      <p:sp>
        <p:nvSpPr>
          <p:cNvPr id="31747" name="文本占位符 171010"/>
          <p:cNvSpPr>
            <a:spLocks noGrp="1"/>
          </p:cNvSpPr>
          <p:nvPr>
            <p:ph idx="1"/>
          </p:nvPr>
        </p:nvSpPr>
        <p:spPr>
          <a:xfrm>
            <a:off x="521018" y="1043940"/>
            <a:ext cx="8145462" cy="5389563"/>
          </a:xfrm>
        </p:spPr>
        <p:txBody>
          <a:bodyPr vert="horz" wrap="square" lIns="90000" tIns="46800" rIns="90000" bIns="46800" anchor="t" anchorCtr="0"/>
          <a:lstStyle/>
          <a:p>
            <a:pPr marL="333375" indent="-333375" defTabSz="914400" eaLnBrk="1" latinLnBrk="0" hangingPunct="1">
              <a:lnSpc>
                <a:spcPct val="130000"/>
              </a:lnSpc>
              <a:spcBef>
                <a:spcPts val="900"/>
              </a:spcBef>
              <a:spcAft>
                <a:spcPts val="900"/>
              </a:spcAft>
              <a:buFont typeface="华文新魏" panose="02010800040101010101" pitchFamily="2" charset="-122"/>
              <a:buChar char="•"/>
              <a:tabLst>
                <a:tab pos="333375" algn="l"/>
                <a:tab pos="438150" algn="l"/>
                <a:tab pos="887730" algn="l"/>
                <a:tab pos="1336675" algn="l"/>
                <a:tab pos="1786255" algn="l"/>
                <a:tab pos="2235200" algn="l"/>
                <a:tab pos="2684780" algn="l"/>
                <a:tab pos="3133725" algn="l"/>
                <a:tab pos="3583305" algn="l"/>
                <a:tab pos="4032250" algn="l"/>
                <a:tab pos="4481830" algn="l"/>
                <a:tab pos="4930775" algn="l"/>
                <a:tab pos="5380355" algn="l"/>
                <a:tab pos="5829300" algn="l"/>
                <a:tab pos="6278880" algn="l"/>
                <a:tab pos="6727825" algn="l"/>
                <a:tab pos="7177405" algn="l"/>
                <a:tab pos="7626350" algn="l"/>
                <a:tab pos="8075930" algn="l"/>
                <a:tab pos="8524875" algn="l"/>
                <a:tab pos="8974455" algn="l"/>
              </a:tabLst>
            </a:pPr>
            <a:r>
              <a:rPr lang="zh-CN" altLang="en-US" sz="2800" b="1" dirty="0">
                <a:latin typeface="华文新魏" panose="02010800040101010101" pitchFamily="2" charset="-122"/>
                <a:ea typeface="华文新魏" panose="02010800040101010101" pitchFamily="2" charset="-122"/>
              </a:rPr>
              <a:t>实验一：系统烧录；</a:t>
            </a:r>
            <a:br>
              <a:rPr lang="zh-CN" altLang="en-US" sz="2800" b="1" dirty="0">
                <a:latin typeface="华文新魏" panose="02010800040101010101" pitchFamily="2" charset="-122"/>
                <a:ea typeface="华文新魏" panose="02010800040101010101" pitchFamily="2" charset="-122"/>
              </a:rPr>
            </a:br>
            <a:r>
              <a:rPr lang="zh-CN" altLang="en-US" sz="2800" b="1" dirty="0">
                <a:latin typeface="华文新魏" panose="02010800040101010101" pitchFamily="2" charset="-122"/>
                <a:ea typeface="华文新魏" panose="02010800040101010101" pitchFamily="2" charset="-122"/>
              </a:rPr>
              <a:t>               简单应用程序开发；</a:t>
            </a:r>
            <a:endParaRPr lang="zh-CN" altLang="en-US" sz="2800" b="1" dirty="0">
              <a:latin typeface="华文新魏" panose="02010800040101010101" pitchFamily="2" charset="-122"/>
              <a:ea typeface="华文新魏" panose="02010800040101010101" pitchFamily="2" charset="-122"/>
              <a:sym typeface="Arial" panose="020B0604020202020204" pitchFamily="34" charset="0"/>
            </a:endParaRPr>
          </a:p>
          <a:p>
            <a:pPr marL="333375" indent="-333375" defTabSz="914400" eaLnBrk="1" latinLnBrk="0" hangingPunct="1">
              <a:lnSpc>
                <a:spcPct val="70000"/>
              </a:lnSpc>
              <a:spcBef>
                <a:spcPts val="900"/>
              </a:spcBef>
              <a:spcAft>
                <a:spcPts val="900"/>
              </a:spcAft>
              <a:buFont typeface="华文新魏" panose="02010800040101010101" pitchFamily="2" charset="-122"/>
              <a:buChar char="•"/>
              <a:tabLst>
                <a:tab pos="333375" algn="l"/>
                <a:tab pos="438150" algn="l"/>
                <a:tab pos="887730" algn="l"/>
                <a:tab pos="1336675" algn="l"/>
                <a:tab pos="1786255" algn="l"/>
                <a:tab pos="2235200" algn="l"/>
                <a:tab pos="2684780" algn="l"/>
                <a:tab pos="3133725" algn="l"/>
                <a:tab pos="3583305" algn="l"/>
                <a:tab pos="4032250" algn="l"/>
                <a:tab pos="4481830" algn="l"/>
                <a:tab pos="4930775" algn="l"/>
                <a:tab pos="5380355" algn="l"/>
                <a:tab pos="5829300" algn="l"/>
                <a:tab pos="6278880" algn="l"/>
                <a:tab pos="6727825" algn="l"/>
                <a:tab pos="7177405" algn="l"/>
                <a:tab pos="7626350" algn="l"/>
                <a:tab pos="8075930" algn="l"/>
                <a:tab pos="8524875" algn="l"/>
                <a:tab pos="8974455" algn="l"/>
              </a:tabLst>
            </a:pPr>
            <a:r>
              <a:rPr lang="zh-CN" altLang="en-US" sz="2800" b="1" dirty="0">
                <a:latin typeface="华文新魏" panose="02010800040101010101" pitchFamily="2" charset="-122"/>
                <a:ea typeface="华文新魏" panose="02010800040101010101" pitchFamily="2" charset="-122"/>
              </a:rPr>
              <a:t>实验二：</a:t>
            </a:r>
            <a:r>
              <a:rPr lang="en-GB" altLang="zh-CN" sz="2800" b="1" dirty="0">
                <a:latin typeface="华文新魏" panose="02010800040101010101" pitchFamily="2" charset="-122"/>
                <a:ea typeface="华文新魏" panose="02010800040101010101" pitchFamily="2" charset="-122"/>
                <a:sym typeface="方正书宋_GBK" charset="-122"/>
              </a:rPr>
              <a:t>Linux framebuffer</a:t>
            </a:r>
            <a:r>
              <a:rPr lang="zh-CN" altLang="en-GB" sz="2800" b="1" dirty="0">
                <a:latin typeface="华文新魏" panose="02010800040101010101" pitchFamily="2" charset="-122"/>
                <a:ea typeface="华文新魏" panose="02010800040101010101" pitchFamily="2" charset="-122"/>
                <a:sym typeface="方正书宋_GBK" charset="-122"/>
              </a:rPr>
              <a:t>界面显示开发；</a:t>
            </a:r>
            <a:endParaRPr lang="zh-CN" altLang="zh-CN" sz="2800" b="1" dirty="0">
              <a:latin typeface="华文新魏" panose="02010800040101010101" pitchFamily="2" charset="-122"/>
              <a:ea typeface="华文新魏" panose="02010800040101010101" pitchFamily="2" charset="-122"/>
              <a:sym typeface="方正书宋_GBK" charset="-122"/>
            </a:endParaRPr>
          </a:p>
          <a:p>
            <a:pPr marL="333375" indent="-333375" defTabSz="914400" eaLnBrk="1" latinLnBrk="0" hangingPunct="1">
              <a:lnSpc>
                <a:spcPct val="70000"/>
              </a:lnSpc>
              <a:spcBef>
                <a:spcPts val="900"/>
              </a:spcBef>
              <a:spcAft>
                <a:spcPts val="900"/>
              </a:spcAft>
              <a:buNone/>
              <a:tabLst>
                <a:tab pos="333375" algn="l"/>
                <a:tab pos="438150" algn="l"/>
                <a:tab pos="887730" algn="l"/>
                <a:tab pos="1336675" algn="l"/>
                <a:tab pos="1786255" algn="l"/>
                <a:tab pos="2235200" algn="l"/>
                <a:tab pos="2684780" algn="l"/>
                <a:tab pos="3133725" algn="l"/>
                <a:tab pos="3583305" algn="l"/>
                <a:tab pos="4032250" algn="l"/>
                <a:tab pos="4481830" algn="l"/>
                <a:tab pos="4930775" algn="l"/>
                <a:tab pos="5380355" algn="l"/>
                <a:tab pos="5829300" algn="l"/>
                <a:tab pos="6278880" algn="l"/>
                <a:tab pos="6727825" algn="l"/>
                <a:tab pos="7177405" algn="l"/>
                <a:tab pos="7626350" algn="l"/>
                <a:tab pos="8075930" algn="l"/>
                <a:tab pos="8524875" algn="l"/>
                <a:tab pos="8974455" algn="l"/>
              </a:tabLst>
            </a:pPr>
            <a:r>
              <a:rPr lang="en-US" altLang="zh-CN" sz="2800" b="1" dirty="0">
                <a:latin typeface="华文新魏" panose="02010800040101010101" pitchFamily="2" charset="-122"/>
                <a:ea typeface="华文新魏" panose="02010800040101010101" pitchFamily="2" charset="-122"/>
                <a:sym typeface="方正书宋_GBK" charset="-122"/>
              </a:rPr>
              <a:t>					</a:t>
            </a:r>
            <a:r>
              <a:rPr lang="zh-CN" altLang="en-US" sz="2800" b="1" dirty="0">
                <a:latin typeface="华文新魏" panose="02010800040101010101" pitchFamily="2" charset="-122"/>
                <a:ea typeface="华文新魏" panose="02010800040101010101" pitchFamily="2" charset="-122"/>
                <a:sym typeface="方正书宋_GBK" charset="-122"/>
              </a:rPr>
              <a:t>点、线、矩形区域</a:t>
            </a:r>
            <a:r>
              <a:rPr lang="zh-CN" altLang="en-US" sz="2800" b="1" dirty="0">
                <a:latin typeface="华文新魏" panose="02010800040101010101" pitchFamily="2" charset="-122"/>
                <a:ea typeface="华文新魏" panose="02010800040101010101" pitchFamily="2" charset="-122"/>
              </a:rPr>
              <a:t>显示；</a:t>
            </a:r>
            <a:endParaRPr lang="zh-CN" altLang="zh-CN" sz="2800" b="1" dirty="0">
              <a:latin typeface="华文新魏" panose="02010800040101010101" pitchFamily="2" charset="-122"/>
              <a:ea typeface="华文新魏" panose="02010800040101010101" pitchFamily="2" charset="-122"/>
            </a:endParaRPr>
          </a:p>
          <a:p>
            <a:pPr marL="333375" indent="-333375" defTabSz="914400" eaLnBrk="1" latinLnBrk="0" hangingPunct="1">
              <a:lnSpc>
                <a:spcPct val="80000"/>
              </a:lnSpc>
              <a:spcBef>
                <a:spcPts val="900"/>
              </a:spcBef>
              <a:spcAft>
                <a:spcPts val="900"/>
              </a:spcAft>
              <a:buFont typeface="华文新魏" panose="02010800040101010101" pitchFamily="2" charset="-122"/>
              <a:buChar char="•"/>
              <a:tabLst>
                <a:tab pos="333375" algn="l"/>
                <a:tab pos="438150" algn="l"/>
                <a:tab pos="887730" algn="l"/>
                <a:tab pos="1336675" algn="l"/>
                <a:tab pos="1786255" algn="l"/>
                <a:tab pos="2235200" algn="l"/>
                <a:tab pos="2684780" algn="l"/>
                <a:tab pos="3133725" algn="l"/>
                <a:tab pos="3583305" algn="l"/>
                <a:tab pos="4032250" algn="l"/>
                <a:tab pos="4481830" algn="l"/>
                <a:tab pos="4930775" algn="l"/>
                <a:tab pos="5380355" algn="l"/>
                <a:tab pos="5829300" algn="l"/>
                <a:tab pos="6278880" algn="l"/>
                <a:tab pos="6727825" algn="l"/>
                <a:tab pos="7177405" algn="l"/>
                <a:tab pos="7626350" algn="l"/>
                <a:tab pos="8075930" algn="l"/>
                <a:tab pos="8524875" algn="l"/>
                <a:tab pos="8974455" algn="l"/>
              </a:tabLst>
            </a:pPr>
            <a:r>
              <a:rPr lang="zh-CN" altLang="en-US" sz="2800" b="1" dirty="0">
                <a:latin typeface="华文新魏" panose="02010800040101010101" pitchFamily="2" charset="-122"/>
                <a:ea typeface="华文新魏" panose="02010800040101010101" pitchFamily="2" charset="-122"/>
              </a:rPr>
              <a:t>实验三：</a:t>
            </a:r>
            <a:r>
              <a:rPr lang="zh-CN" altLang="en-US" sz="2800" b="1" dirty="0">
                <a:latin typeface="华文新魏" panose="02010800040101010101" pitchFamily="2" charset="-122"/>
                <a:ea typeface="华文新魏" panose="02010800040101010101" pitchFamily="2" charset="-122"/>
                <a:sym typeface="Arial" panose="020B0604020202020204" pitchFamily="34" charset="0"/>
              </a:rPr>
              <a:t>图片显示（不透明图片和半透明图片）；</a:t>
            </a:r>
            <a:endParaRPr lang="zh-CN" altLang="zh-CN" sz="2800" b="1" dirty="0">
              <a:latin typeface="华文新魏" panose="02010800040101010101" pitchFamily="2" charset="-122"/>
              <a:ea typeface="华文新魏" panose="02010800040101010101" pitchFamily="2" charset="-122"/>
            </a:endParaRPr>
          </a:p>
          <a:p>
            <a:pPr marL="333375" indent="-333375" defTabSz="914400" eaLnBrk="1" latinLnBrk="0" hangingPunct="1">
              <a:lnSpc>
                <a:spcPct val="80000"/>
              </a:lnSpc>
              <a:spcBef>
                <a:spcPts val="900"/>
              </a:spcBef>
              <a:spcAft>
                <a:spcPts val="900"/>
              </a:spcAft>
              <a:buNone/>
              <a:tabLst>
                <a:tab pos="333375" algn="l"/>
                <a:tab pos="438150" algn="l"/>
                <a:tab pos="887730" algn="l"/>
                <a:tab pos="1336675" algn="l"/>
                <a:tab pos="1786255" algn="l"/>
                <a:tab pos="2235200" algn="l"/>
                <a:tab pos="2684780" algn="l"/>
                <a:tab pos="3133725" algn="l"/>
                <a:tab pos="3583305" algn="l"/>
                <a:tab pos="4032250" algn="l"/>
                <a:tab pos="4481830" algn="l"/>
                <a:tab pos="4930775" algn="l"/>
                <a:tab pos="5380355" algn="l"/>
                <a:tab pos="5829300" algn="l"/>
                <a:tab pos="6278880" algn="l"/>
                <a:tab pos="6727825" algn="l"/>
                <a:tab pos="7177405" algn="l"/>
                <a:tab pos="7626350" algn="l"/>
                <a:tab pos="8075930" algn="l"/>
                <a:tab pos="8524875" algn="l"/>
                <a:tab pos="8974455" algn="l"/>
              </a:tabLst>
            </a:pPr>
            <a:r>
              <a:rPr lang="en-US" altLang="zh-CN" sz="2800" b="1" dirty="0">
                <a:latin typeface="华文新魏" panose="02010800040101010101" pitchFamily="2" charset="-122"/>
                <a:ea typeface="华文新魏" panose="02010800040101010101" pitchFamily="2" charset="-122"/>
              </a:rPr>
              <a:t>					</a:t>
            </a:r>
            <a:r>
              <a:rPr lang="zh-CN" altLang="en-US" sz="2800" b="1" dirty="0">
                <a:latin typeface="华文新魏" panose="02010800040101010101" pitchFamily="2" charset="-122"/>
                <a:ea typeface="华文新魏" panose="02010800040101010101" pitchFamily="2" charset="-122"/>
              </a:rPr>
              <a:t>文本显示（矢量字体）；</a:t>
            </a:r>
            <a:endParaRPr lang="zh-CN" altLang="zh-CN" sz="2800" b="1" dirty="0">
              <a:latin typeface="华文新魏" panose="02010800040101010101" pitchFamily="2" charset="-122"/>
              <a:ea typeface="华文新魏" panose="02010800040101010101" pitchFamily="2" charset="-122"/>
            </a:endParaRPr>
          </a:p>
          <a:p>
            <a:pPr marL="333375" indent="-333375" defTabSz="914400" eaLnBrk="1" latinLnBrk="0" hangingPunct="1">
              <a:spcBef>
                <a:spcPts val="900"/>
              </a:spcBef>
              <a:spcAft>
                <a:spcPts val="900"/>
              </a:spcAft>
              <a:buFont typeface="华文新魏" panose="02010800040101010101" pitchFamily="2" charset="-122"/>
              <a:buChar char="•"/>
              <a:tabLst>
                <a:tab pos="333375" algn="l"/>
                <a:tab pos="438150" algn="l"/>
                <a:tab pos="887730" algn="l"/>
                <a:tab pos="1336675" algn="l"/>
                <a:tab pos="1786255" algn="l"/>
                <a:tab pos="2235200" algn="l"/>
                <a:tab pos="2684780" algn="l"/>
                <a:tab pos="3133725" algn="l"/>
                <a:tab pos="3583305" algn="l"/>
                <a:tab pos="4032250" algn="l"/>
                <a:tab pos="4481830" algn="l"/>
                <a:tab pos="4930775" algn="l"/>
                <a:tab pos="5380355" algn="l"/>
                <a:tab pos="5829300" algn="l"/>
                <a:tab pos="6278880" algn="l"/>
                <a:tab pos="6727825" algn="l"/>
                <a:tab pos="7177405" algn="l"/>
                <a:tab pos="7626350" algn="l"/>
                <a:tab pos="8075930" algn="l"/>
                <a:tab pos="8524875" algn="l"/>
                <a:tab pos="8974455" algn="l"/>
              </a:tabLst>
            </a:pPr>
            <a:r>
              <a:rPr lang="zh-CN" altLang="en-GB" sz="2800" b="1" dirty="0">
                <a:latin typeface="华文新魏" panose="02010800040101010101" pitchFamily="2" charset="-122"/>
                <a:ea typeface="华文新魏" panose="02010800040101010101" pitchFamily="2" charset="-122"/>
              </a:rPr>
              <a:t>实验</a:t>
            </a:r>
            <a:r>
              <a:rPr lang="zh-CN" altLang="en-US" sz="2800" b="1" dirty="0">
                <a:latin typeface="华文新魏" panose="02010800040101010101" pitchFamily="2" charset="-122"/>
                <a:ea typeface="华文新魏" panose="02010800040101010101" pitchFamily="2" charset="-122"/>
              </a:rPr>
              <a:t>四</a:t>
            </a:r>
            <a:r>
              <a:rPr lang="zh-CN" altLang="en-GB" sz="2800" b="1" dirty="0">
                <a:latin typeface="华文新魏" panose="02010800040101010101" pitchFamily="2" charset="-122"/>
                <a:ea typeface="华文新魏" panose="02010800040101010101" pitchFamily="2" charset="-122"/>
              </a:rPr>
              <a:t>：</a:t>
            </a:r>
            <a:r>
              <a:rPr lang="en-GB" altLang="zh-CN" sz="2800" b="1" dirty="0">
                <a:latin typeface="华文新魏" panose="02010800040101010101" pitchFamily="2" charset="-122"/>
                <a:ea typeface="华文新魏" panose="02010800040101010101" pitchFamily="2" charset="-122"/>
              </a:rPr>
              <a:t>Linux </a:t>
            </a:r>
            <a:r>
              <a:rPr lang="zh-CN" altLang="en-GB" sz="2800" b="1" dirty="0">
                <a:latin typeface="华文新魏" panose="02010800040101010101" pitchFamily="2" charset="-122"/>
                <a:ea typeface="华文新魏" panose="02010800040101010101" pitchFamily="2" charset="-122"/>
              </a:rPr>
              <a:t>多点触摸开发；</a:t>
            </a:r>
            <a:endParaRPr lang="zh-CN" altLang="en-GB" sz="2800" b="1" dirty="0">
              <a:latin typeface="华文新魏" panose="02010800040101010101" pitchFamily="2" charset="-122"/>
              <a:ea typeface="华文新魏" panose="02010800040101010101" pitchFamily="2" charset="-122"/>
            </a:endParaRPr>
          </a:p>
          <a:p>
            <a:pPr marL="333375" indent="-333375" defTabSz="914400" eaLnBrk="1" latinLnBrk="0" hangingPunct="1">
              <a:spcBef>
                <a:spcPts val="900"/>
              </a:spcBef>
              <a:spcAft>
                <a:spcPts val="900"/>
              </a:spcAft>
              <a:buFont typeface="华文新魏" panose="02010800040101010101" pitchFamily="2" charset="-122"/>
              <a:buChar char="•"/>
              <a:tabLst>
                <a:tab pos="333375" algn="l"/>
                <a:tab pos="438150" algn="l"/>
                <a:tab pos="887730" algn="l"/>
                <a:tab pos="1336675" algn="l"/>
                <a:tab pos="1786255" algn="l"/>
                <a:tab pos="2235200" algn="l"/>
                <a:tab pos="2684780" algn="l"/>
                <a:tab pos="3133725" algn="l"/>
                <a:tab pos="3583305" algn="l"/>
                <a:tab pos="4032250" algn="l"/>
                <a:tab pos="4481830" algn="l"/>
                <a:tab pos="4930775" algn="l"/>
                <a:tab pos="5380355" algn="l"/>
                <a:tab pos="5829300" algn="l"/>
                <a:tab pos="6278880" algn="l"/>
                <a:tab pos="6727825" algn="l"/>
                <a:tab pos="7177405" algn="l"/>
                <a:tab pos="7626350" algn="l"/>
                <a:tab pos="8075930" algn="l"/>
                <a:tab pos="8524875" algn="l"/>
                <a:tab pos="8974455" algn="l"/>
              </a:tabLst>
            </a:pPr>
            <a:r>
              <a:rPr lang="zh-CN" altLang="en-US" sz="2800" b="1" dirty="0">
                <a:latin typeface="华文新魏" panose="02010800040101010101" pitchFamily="2" charset="-122"/>
                <a:ea typeface="华文新魏" panose="02010800040101010101" pitchFamily="2" charset="-122"/>
              </a:rPr>
              <a:t>实验五：蓝牙无线互联通讯；</a:t>
            </a:r>
            <a:endParaRPr lang="zh-CN" altLang="zh-CN" sz="2800" b="1" dirty="0">
              <a:latin typeface="华文新魏" panose="02010800040101010101" pitchFamily="2" charset="-122"/>
              <a:ea typeface="华文新魏" panose="02010800040101010101" pitchFamily="2" charset="-122"/>
            </a:endParaRPr>
          </a:p>
          <a:p>
            <a:pPr marL="333375" indent="-333375" defTabSz="914400" eaLnBrk="1" latinLnBrk="0" hangingPunct="1">
              <a:spcBef>
                <a:spcPts val="900"/>
              </a:spcBef>
              <a:spcAft>
                <a:spcPts val="900"/>
              </a:spcAft>
              <a:buFont typeface="华文新魏" panose="02010800040101010101" pitchFamily="2" charset="-122"/>
              <a:buChar char="•"/>
              <a:tabLst>
                <a:tab pos="333375" algn="l"/>
                <a:tab pos="438150" algn="l"/>
                <a:tab pos="887730" algn="l"/>
                <a:tab pos="1336675" algn="l"/>
                <a:tab pos="1786255" algn="l"/>
                <a:tab pos="2235200" algn="l"/>
                <a:tab pos="2684780" algn="l"/>
                <a:tab pos="3133725" algn="l"/>
                <a:tab pos="3583305" algn="l"/>
                <a:tab pos="4032250" algn="l"/>
                <a:tab pos="4481830" algn="l"/>
                <a:tab pos="4930775" algn="l"/>
                <a:tab pos="5380355" algn="l"/>
                <a:tab pos="5829300" algn="l"/>
                <a:tab pos="6278880" algn="l"/>
                <a:tab pos="6727825" algn="l"/>
                <a:tab pos="7177405" algn="l"/>
                <a:tab pos="7626350" algn="l"/>
                <a:tab pos="8075930" algn="l"/>
                <a:tab pos="8524875" algn="l"/>
                <a:tab pos="8974455" algn="l"/>
              </a:tabLst>
            </a:pPr>
            <a:r>
              <a:rPr lang="zh-CN" altLang="zh-CN" sz="2800" b="1" dirty="0">
                <a:latin typeface="华文新魏" panose="02010800040101010101" pitchFamily="2" charset="-122"/>
                <a:ea typeface="华文新魏" panose="02010800040101010101" pitchFamily="2" charset="-122"/>
              </a:rPr>
              <a:t>实验六：综合实验（语音识别）</a:t>
            </a:r>
            <a:endParaRPr lang="zh-CN" altLang="zh-CN" sz="2800" b="1" dirty="0">
              <a:latin typeface="华文新魏" panose="02010800040101010101" pitchFamily="2" charset="-122"/>
              <a:ea typeface="华文新魏" panose="02010800040101010101" pitchFamily="2" charset="-122"/>
            </a:endParaRPr>
          </a:p>
          <a:p>
            <a:pPr marL="333375" indent="-333375" defTabSz="914400" eaLnBrk="1" latinLnBrk="0" hangingPunct="1">
              <a:spcBef>
                <a:spcPts val="900"/>
              </a:spcBef>
              <a:spcAft>
                <a:spcPts val="900"/>
              </a:spcAft>
              <a:buFont typeface="华文新魏" panose="02010800040101010101" pitchFamily="2" charset="-122"/>
              <a:buNone/>
              <a:tabLst>
                <a:tab pos="333375" algn="l"/>
                <a:tab pos="438150" algn="l"/>
                <a:tab pos="887730" algn="l"/>
                <a:tab pos="1336675" algn="l"/>
                <a:tab pos="1786255" algn="l"/>
                <a:tab pos="2235200" algn="l"/>
                <a:tab pos="2684780" algn="l"/>
                <a:tab pos="3133725" algn="l"/>
                <a:tab pos="3583305" algn="l"/>
                <a:tab pos="4032250" algn="l"/>
                <a:tab pos="4481830" algn="l"/>
                <a:tab pos="4930775" algn="l"/>
                <a:tab pos="5380355" algn="l"/>
                <a:tab pos="5829300" algn="l"/>
                <a:tab pos="6278880" algn="l"/>
                <a:tab pos="6727825" algn="l"/>
                <a:tab pos="7177405" algn="l"/>
                <a:tab pos="7626350" algn="l"/>
                <a:tab pos="8075930" algn="l"/>
                <a:tab pos="8524875" algn="l"/>
                <a:tab pos="8974455" algn="l"/>
              </a:tabLst>
            </a:pPr>
            <a:endParaRPr lang="zh-CN" altLang="zh-CN" sz="2800" b="1" dirty="0">
              <a:latin typeface="华文新魏" panose="02010800040101010101" pitchFamily="2" charset="-122"/>
              <a:ea typeface="华文新魏" panose="02010800040101010101" pitchFamily="2" charset="-122"/>
              <a:sym typeface="Arial" panose="020B0604020202020204" pitchFamily="34" charset="0"/>
            </a:endParaRPr>
          </a:p>
        </p:txBody>
      </p:sp>
      <p:sp>
        <p:nvSpPr>
          <p:cNvPr id="31748" name="动作按钮: 上一张 171012"/>
          <p:cNvSpPr/>
          <p:nvPr/>
        </p:nvSpPr>
        <p:spPr>
          <a:xfrm>
            <a:off x="1143000" y="5334000"/>
            <a:ext cx="6477000" cy="509588"/>
          </a:xfrm>
          <a:prstGeom prst="actionButtonReturn">
            <a:avLst/>
          </a:prstGeom>
          <a:noFill/>
          <a:ln w="9525">
            <a:noFill/>
          </a:ln>
        </p:spPr>
        <p:txBody>
          <a:bodyPr/>
          <a:lstStyle/>
          <a:p>
            <a:pPr eaLnBrk="1" hangingPunct="1">
              <a:buSzPct val="100000"/>
              <a:buFont typeface="Times New Roman" panose="02020603050405020304" pitchFamily="18" charset="0"/>
            </a:pPr>
            <a:endParaRPr lang="zh-CN" altLang="en-US" sz="2400" dirty="0">
              <a:solidFill>
                <a:srgbClr val="000000"/>
              </a:solidFill>
              <a:latin typeface="Arial" panose="020B0604020202020204" pitchFamily="34" charset="0"/>
              <a:ea typeface="方正书宋_GBK"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72033"/>
          <p:cNvSpPr>
            <a:spLocks noGrp="1"/>
          </p:cNvSpPr>
          <p:nvPr>
            <p:ph type="title"/>
          </p:nvPr>
        </p:nvSpPr>
        <p:spPr>
          <a:xfrm>
            <a:off x="2952115" y="188595"/>
            <a:ext cx="2743835" cy="644525"/>
          </a:xfrm>
        </p:spPr>
        <p:txBody>
          <a:bodyPr vert="horz" wrap="square" lIns="90000" tIns="46800" rIns="90000" bIns="46800" anchor="ctr" anchorCtr="0"/>
          <a:lstStyle/>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800" dirty="0"/>
              <a:t>考核方式</a:t>
            </a:r>
            <a:endParaRPr lang="zh-CN" altLang="en-GB" sz="4800" dirty="0"/>
          </a:p>
        </p:txBody>
      </p:sp>
      <p:sp>
        <p:nvSpPr>
          <p:cNvPr id="32771" name="文本框 172034"/>
          <p:cNvSpPr txBox="1"/>
          <p:nvPr/>
        </p:nvSpPr>
        <p:spPr>
          <a:xfrm>
            <a:off x="476250" y="1403350"/>
            <a:ext cx="8256588" cy="4694238"/>
          </a:xfrm>
          <a:prstGeom prst="rect">
            <a:avLst/>
          </a:prstGeom>
          <a:noFill/>
          <a:ln w="9525">
            <a:noFill/>
          </a:ln>
        </p:spPr>
        <p:txBody>
          <a:bodyPr lIns="90000" tIns="46800" rIns="90000" bIns="46800"/>
          <a:lstStyle/>
          <a:p>
            <a:pPr marL="333375" indent="-333375" algn="just" defTabSz="449580" eaLnBrk="1" hangingPunct="1">
              <a:spcBef>
                <a:spcPts val="800"/>
              </a:spcBef>
              <a:spcAft>
                <a:spcPts val="800"/>
              </a:spcAft>
              <a:buSzPct val="100000"/>
              <a:buFont typeface="华文新魏" panose="02010800040101010101" pitchFamily="2" charset="-122"/>
              <a:buChar char="•"/>
              <a:tabLst>
                <a:tab pos="333375" algn="l"/>
                <a:tab pos="781050" algn="l"/>
                <a:tab pos="1230630" algn="l"/>
                <a:tab pos="1679575" algn="l"/>
                <a:tab pos="2129155" algn="l"/>
                <a:tab pos="2578100" algn="l"/>
                <a:tab pos="3027680" algn="l"/>
                <a:tab pos="3476625" algn="l"/>
                <a:tab pos="3926205" algn="l"/>
                <a:tab pos="4375150" algn="l"/>
                <a:tab pos="4824730" algn="l"/>
                <a:tab pos="5273675" algn="l"/>
                <a:tab pos="5723255" algn="l"/>
                <a:tab pos="6172200" algn="l"/>
                <a:tab pos="6621780" algn="l"/>
                <a:tab pos="7070725" algn="l"/>
                <a:tab pos="7520305" algn="l"/>
                <a:tab pos="7969250" algn="l"/>
                <a:tab pos="8418830" algn="l"/>
                <a:tab pos="8867775" algn="l"/>
                <a:tab pos="9317355" algn="l"/>
              </a:tabLst>
            </a:pPr>
            <a:r>
              <a:rPr lang="zh-CN" altLang="en-US" sz="3200" b="1" dirty="0">
                <a:solidFill>
                  <a:srgbClr val="000000"/>
                </a:solidFill>
                <a:latin typeface="微软雅黑" panose="020B0503020204020204" charset="-122"/>
                <a:ea typeface="微软雅黑" panose="020B0503020204020204" charset="-122"/>
              </a:rPr>
              <a:t>检查</a:t>
            </a:r>
            <a:r>
              <a:rPr lang="zh-CN" altLang="en-GB" sz="3200" b="1" dirty="0">
                <a:solidFill>
                  <a:srgbClr val="000000"/>
                </a:solidFill>
                <a:latin typeface="微软雅黑" panose="020B0503020204020204" charset="-122"/>
                <a:ea typeface="微软雅黑" panose="020B0503020204020204" charset="-122"/>
              </a:rPr>
              <a:t>每次实验</a:t>
            </a:r>
            <a:r>
              <a:rPr lang="zh-CN" altLang="en-US" sz="3200" b="1" dirty="0">
                <a:solidFill>
                  <a:srgbClr val="000000"/>
                </a:solidFill>
                <a:latin typeface="微软雅黑" panose="020B0503020204020204" charset="-122"/>
                <a:ea typeface="微软雅黑" panose="020B0503020204020204" charset="-122"/>
              </a:rPr>
              <a:t>结果，</a:t>
            </a:r>
            <a:r>
              <a:rPr lang="zh-CN" altLang="en-GB" sz="3200" b="1" dirty="0">
                <a:solidFill>
                  <a:srgbClr val="000000"/>
                </a:solidFill>
                <a:latin typeface="微软雅黑" panose="020B0503020204020204" charset="-122"/>
                <a:ea typeface="微软雅黑" panose="020B0503020204020204" charset="-122"/>
              </a:rPr>
              <a:t>分别</a:t>
            </a:r>
            <a:r>
              <a:rPr lang="zh-CN" altLang="en-US" sz="3200" b="1" dirty="0">
                <a:solidFill>
                  <a:srgbClr val="000000"/>
                </a:solidFill>
                <a:latin typeface="微软雅黑" panose="020B0503020204020204" charset="-122"/>
                <a:ea typeface="微软雅黑" panose="020B0503020204020204" charset="-122"/>
              </a:rPr>
              <a:t>进行</a:t>
            </a:r>
            <a:r>
              <a:rPr lang="zh-CN" altLang="en-GB" sz="3200" b="1" dirty="0">
                <a:solidFill>
                  <a:srgbClr val="000000"/>
                </a:solidFill>
                <a:latin typeface="微软雅黑" panose="020B0503020204020204" charset="-122"/>
                <a:ea typeface="微软雅黑" panose="020B0503020204020204" charset="-122"/>
              </a:rPr>
              <a:t>打分；</a:t>
            </a:r>
            <a:endParaRPr lang="en-US" altLang="zh-CN" sz="3200" b="1" dirty="0">
              <a:solidFill>
                <a:srgbClr val="000000"/>
              </a:solidFill>
              <a:latin typeface="微软雅黑" panose="020B0503020204020204" charset="-122"/>
              <a:ea typeface="微软雅黑" panose="020B0503020204020204" charset="-122"/>
            </a:endParaRPr>
          </a:p>
          <a:p>
            <a:pPr marL="333375" indent="-333375" algn="just" defTabSz="449580" eaLnBrk="1" hangingPunct="1">
              <a:spcBef>
                <a:spcPts val="800"/>
              </a:spcBef>
              <a:spcAft>
                <a:spcPts val="800"/>
              </a:spcAft>
              <a:buSzPct val="100000"/>
              <a:buFont typeface="华文新魏" panose="02010800040101010101" pitchFamily="2" charset="-122"/>
              <a:buChar char="•"/>
              <a:tabLst>
                <a:tab pos="333375" algn="l"/>
                <a:tab pos="781050" algn="l"/>
                <a:tab pos="1230630" algn="l"/>
                <a:tab pos="1679575" algn="l"/>
                <a:tab pos="2129155" algn="l"/>
                <a:tab pos="2578100" algn="l"/>
                <a:tab pos="3027680" algn="l"/>
                <a:tab pos="3476625" algn="l"/>
                <a:tab pos="3926205" algn="l"/>
                <a:tab pos="4375150" algn="l"/>
                <a:tab pos="4824730" algn="l"/>
                <a:tab pos="5273675" algn="l"/>
                <a:tab pos="5723255" algn="l"/>
                <a:tab pos="6172200" algn="l"/>
                <a:tab pos="6621780" algn="l"/>
                <a:tab pos="7070725" algn="l"/>
                <a:tab pos="7520305" algn="l"/>
                <a:tab pos="7969250" algn="l"/>
                <a:tab pos="8418830" algn="l"/>
                <a:tab pos="8867775" algn="l"/>
                <a:tab pos="9317355" algn="l"/>
              </a:tabLst>
            </a:pPr>
            <a:r>
              <a:rPr lang="zh-CN" altLang="en-US" sz="3200" b="1" dirty="0">
                <a:solidFill>
                  <a:srgbClr val="000000"/>
                </a:solidFill>
                <a:latin typeface="微软雅黑" panose="020B0503020204020204" charset="-122"/>
                <a:ea typeface="微软雅黑" panose="020B0503020204020204" charset="-122"/>
              </a:rPr>
              <a:t>提交</a:t>
            </a:r>
            <a:r>
              <a:rPr lang="zh-CN" altLang="en-GB" sz="3200" b="1" dirty="0">
                <a:solidFill>
                  <a:srgbClr val="000000"/>
                </a:solidFill>
                <a:latin typeface="微软雅黑" panose="020B0503020204020204" charset="-122"/>
                <a:ea typeface="微软雅黑" panose="020B0503020204020204" charset="-122"/>
              </a:rPr>
              <a:t>实验</a:t>
            </a:r>
            <a:r>
              <a:rPr lang="zh-CN" altLang="en-GB" sz="3200" b="1" dirty="0">
                <a:solidFill>
                  <a:srgbClr val="000000"/>
                </a:solidFill>
                <a:latin typeface="微软雅黑" panose="020B0503020204020204" charset="-122"/>
                <a:ea typeface="微软雅黑" panose="020B0503020204020204" charset="-122"/>
                <a:sym typeface="Arial" panose="020B0604020202020204" pitchFamily="34" charset="0"/>
              </a:rPr>
              <a:t>报告；</a:t>
            </a:r>
            <a:endParaRPr lang="zh-CN" altLang="en-GB" sz="3200" b="1" dirty="0">
              <a:solidFill>
                <a:srgbClr val="000000"/>
              </a:solidFill>
              <a:latin typeface="微软雅黑" panose="020B0503020204020204" charset="-122"/>
              <a:ea typeface="微软雅黑" panose="020B0503020204020204" charset="-122"/>
            </a:endParaRPr>
          </a:p>
          <a:p>
            <a:pPr marL="333375" indent="-333375" algn="just" defTabSz="449580" eaLnBrk="1" hangingPunct="1">
              <a:spcBef>
                <a:spcPts val="800"/>
              </a:spcBef>
              <a:spcAft>
                <a:spcPts val="800"/>
              </a:spcAft>
              <a:buSzPct val="100000"/>
              <a:buFont typeface="华文新魏" panose="02010800040101010101" pitchFamily="2" charset="-122"/>
              <a:buChar char="•"/>
              <a:tabLst>
                <a:tab pos="333375" algn="l"/>
                <a:tab pos="781050" algn="l"/>
                <a:tab pos="1230630" algn="l"/>
                <a:tab pos="1679575" algn="l"/>
                <a:tab pos="2129155" algn="l"/>
                <a:tab pos="2578100" algn="l"/>
                <a:tab pos="3027680" algn="l"/>
                <a:tab pos="3476625" algn="l"/>
                <a:tab pos="3926205" algn="l"/>
                <a:tab pos="4375150" algn="l"/>
                <a:tab pos="4824730" algn="l"/>
                <a:tab pos="5273675" algn="l"/>
                <a:tab pos="5723255" algn="l"/>
                <a:tab pos="6172200" algn="l"/>
                <a:tab pos="6621780" algn="l"/>
                <a:tab pos="7070725" algn="l"/>
                <a:tab pos="7520305" algn="l"/>
                <a:tab pos="7969250" algn="l"/>
                <a:tab pos="8418830" algn="l"/>
                <a:tab pos="8867775" algn="l"/>
                <a:tab pos="9317355" algn="l"/>
              </a:tabLst>
            </a:pPr>
            <a:r>
              <a:rPr lang="zh-CN" altLang="en-US" sz="3200" b="1" dirty="0">
                <a:solidFill>
                  <a:srgbClr val="000000"/>
                </a:solidFill>
                <a:latin typeface="微软雅黑" panose="020B0503020204020204" charset="-122"/>
                <a:ea typeface="微软雅黑" panose="020B0503020204020204" charset="-122"/>
              </a:rPr>
              <a:t>实验开发板硬件可以借出实验室，非课程时间也可以完成实验内容。做好了以后，在上实验课期间检查。课程结束后归还硬件。</a:t>
            </a:r>
            <a:endParaRPr lang="en-US" altLang="zh-CN" sz="3200" b="1" dirty="0">
              <a:solidFill>
                <a:srgbClr val="000000"/>
              </a:solidFill>
              <a:latin typeface="微软雅黑" panose="020B0503020204020204" charset="-122"/>
              <a:ea typeface="微软雅黑" panose="020B0503020204020204"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293889"/>
          <p:cNvSpPr>
            <a:spLocks noGrp="1"/>
          </p:cNvSpPr>
          <p:nvPr>
            <p:ph type="title"/>
          </p:nvPr>
        </p:nvSpPr>
        <p:spPr>
          <a:xfrm>
            <a:off x="1016318" y="188595"/>
            <a:ext cx="7426325" cy="644525"/>
          </a:xfrm>
        </p:spPr>
        <p:txBody>
          <a:bodyPr vert="horz" wrap="square" lIns="90000" tIns="46800" rIns="90000" bIns="46800" anchor="ctr" anchorCtr="0"/>
          <a:lstStyle/>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000" b="1" dirty="0">
                <a:ea typeface="幼圆" panose="02010509060101010101" pitchFamily="49" charset="-122"/>
              </a:rPr>
              <a:t>工具软件和相关实验代码</a:t>
            </a:r>
            <a:endParaRPr lang="zh-CN" altLang="en-GB" sz="4000" b="1" dirty="0">
              <a:ea typeface="幼圆" panose="02010509060101010101" pitchFamily="49" charset="-122"/>
            </a:endParaRPr>
          </a:p>
        </p:txBody>
      </p:sp>
      <p:sp>
        <p:nvSpPr>
          <p:cNvPr id="33797" name="文本框 1"/>
          <p:cNvSpPr txBox="1"/>
          <p:nvPr/>
        </p:nvSpPr>
        <p:spPr>
          <a:xfrm>
            <a:off x="481330" y="1070610"/>
            <a:ext cx="8230870" cy="1445260"/>
          </a:xfrm>
          <a:prstGeom prst="rect">
            <a:avLst/>
          </a:prstGeom>
          <a:noFill/>
          <a:ln w="9525">
            <a:noFill/>
          </a:ln>
        </p:spPr>
        <p:txBody>
          <a:bodyPr wrap="square">
            <a:spAutoFit/>
          </a:bodyPr>
          <a:lstStyle/>
          <a:p>
            <a:pPr latinLnBrk="1"/>
            <a:r>
              <a:rPr lang="zh-CN" altLang="en-US" sz="3200" b="1" dirty="0">
                <a:solidFill>
                  <a:schemeClr val="tx1"/>
                </a:solidFill>
                <a:latin typeface="黑体" panose="02010609060101010101" pitchFamily="49" charset="-122"/>
                <a:ea typeface="黑体" panose="02010609060101010101" pitchFamily="49" charset="-122"/>
                <a:cs typeface="黑体" panose="02010609060101010101" pitchFamily="49" charset="-122"/>
              </a:rPr>
              <a:t>网盘链接</a:t>
            </a:r>
            <a:r>
              <a:rPr lang="en-US" altLang="zh-CN" sz="3200" b="1" dirty="0">
                <a:solidFill>
                  <a:schemeClr val="tx1"/>
                </a:solidFill>
                <a:latin typeface="黑体" panose="02010609060101010101" pitchFamily="49" charset="-122"/>
                <a:ea typeface="黑体" panose="02010609060101010101" pitchFamily="49" charset="-122"/>
                <a:cs typeface="黑体" panose="02010609060101010101" pitchFamily="49" charset="-122"/>
              </a:rPr>
              <a:t>:</a:t>
            </a:r>
            <a:endParaRPr lang="en-US" altLang="zh-CN" sz="3200"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latinLnBrk="1"/>
            <a:r>
              <a:rPr lang="en-US" altLang="zh-CN" sz="2800" b="1" dirty="0">
                <a:solidFill>
                  <a:schemeClr val="tx1"/>
                </a:solidFill>
              </a:rPr>
              <a:t>https://pan.baidu.com/s/17wzDcTmBFfzvRonH4SaxEQ?pwd=b5uh                          提取码:b5uh </a:t>
            </a:r>
            <a:endParaRPr lang="en-US" altLang="zh-CN" sz="2800" b="1" dirty="0">
              <a:solidFill>
                <a:schemeClr val="tx1"/>
              </a:solidFill>
            </a:endParaRPr>
          </a:p>
        </p:txBody>
      </p:sp>
      <p:sp>
        <p:nvSpPr>
          <p:cNvPr id="3" name="文本框 2"/>
          <p:cNvSpPr txBox="1"/>
          <p:nvPr/>
        </p:nvSpPr>
        <p:spPr>
          <a:xfrm>
            <a:off x="345440" y="2620645"/>
            <a:ext cx="8507095" cy="3415030"/>
          </a:xfrm>
          <a:prstGeom prst="rect">
            <a:avLst/>
          </a:prstGeom>
          <a:noFill/>
        </p:spPr>
        <p:txBody>
          <a:bodyPr wrap="square" rtlCol="0">
            <a:spAutoFit/>
          </a:bodyPr>
          <a:lstStyle/>
          <a:p>
            <a:r>
              <a:rPr lang="en-US" altLang="zh-CN" sz="2400" dirty="0">
                <a:solidFill>
                  <a:schemeClr val="tx1"/>
                </a:solidFill>
              </a:rPr>
              <a:t>具体</a:t>
            </a:r>
            <a:r>
              <a:rPr lang="zh-CN" altLang="en-US" sz="2400" dirty="0">
                <a:solidFill>
                  <a:schemeClr val="tx1"/>
                </a:solidFill>
              </a:rPr>
              <a:t>文件说明如下：</a:t>
            </a:r>
            <a:endParaRPr lang="en-US" altLang="zh-CN" sz="2400" dirty="0">
              <a:solidFill>
                <a:schemeClr val="tx1"/>
              </a:solidFill>
            </a:endParaRPr>
          </a:p>
          <a:p>
            <a:pPr marL="285750" indent="-285750" algn="l">
              <a:buClrTx/>
              <a:buSzTx/>
              <a:buFont typeface="Arial" panose="020B0604020202020204" pitchFamily="34" charset="0"/>
              <a:buChar char="•"/>
            </a:pPr>
            <a:r>
              <a:rPr lang="en-US" altLang="zh-CN" sz="2400" dirty="0">
                <a:solidFill>
                  <a:schemeClr val="tx1"/>
                </a:solidFill>
              </a:rPr>
              <a:t>bal</a:t>
            </a:r>
            <a:r>
              <a:rPr lang="en-US" altLang="zh-CN" sz="2400" b="0" i="0" dirty="0">
                <a:solidFill>
                  <a:schemeClr val="tx1"/>
                </a:solidFill>
              </a:rPr>
              <a:t>enaEtcher-1.7.9-linux-x64.zip：烧录程序balenaEtcher的linux版本</a:t>
            </a:r>
            <a:endParaRPr lang="en-US" altLang="zh-CN" sz="2400" b="0" i="0" dirty="0">
              <a:solidFill>
                <a:schemeClr val="tx1"/>
              </a:solidFill>
            </a:endParaRPr>
          </a:p>
          <a:p>
            <a:pPr marL="285750" indent="-285750" algn="l">
              <a:buClrTx/>
              <a:buSzTx/>
              <a:buFont typeface="Arial" panose="020B0604020202020204" pitchFamily="34" charset="0"/>
              <a:buChar char="•"/>
            </a:pPr>
            <a:r>
              <a:rPr lang="en-US" altLang="zh-CN" sz="2400" dirty="0">
                <a:solidFill>
                  <a:schemeClr val="tx1"/>
                </a:solidFill>
              </a:rPr>
              <a:t>orangepi4-lts_3.0.6_ubuntu_jammy_desktop_xfce	_linux5.18.5.zip</a:t>
            </a:r>
            <a:r>
              <a:rPr lang="en-US" altLang="zh-CN" sz="2400" dirty="0">
                <a:solidFill>
                  <a:schemeClr val="tx1"/>
                </a:solidFill>
              </a:rPr>
              <a:t>：香橙派ubuntu22.04系统镜像</a:t>
            </a:r>
            <a:endParaRPr lang="en-US" altLang="zh-CN" sz="2400" dirty="0">
              <a:solidFill>
                <a:schemeClr val="tx1"/>
              </a:solidFill>
            </a:endParaRPr>
          </a:p>
          <a:p>
            <a:pPr marL="285750" indent="-285750" algn="l">
              <a:buClrTx/>
              <a:buSzTx/>
              <a:buFont typeface="Arial" panose="020B0604020202020204" pitchFamily="34" charset="0"/>
              <a:buChar char="•"/>
            </a:pPr>
            <a:r>
              <a:rPr lang="en-US" altLang="zh-CN" sz="2400" dirty="0">
                <a:solidFill>
                  <a:schemeClr val="tx1"/>
                </a:solidFill>
                <a:sym typeface="+mn-ea"/>
              </a:rPr>
              <a:t>OrangePi_4_LTS_用户手册_v2.2.pdf：官方开发板用户手册</a:t>
            </a:r>
            <a:endParaRPr lang="en-US" altLang="zh-CN" sz="2400" dirty="0">
              <a:solidFill>
                <a:schemeClr val="tx1"/>
              </a:solidFill>
            </a:endParaRPr>
          </a:p>
          <a:p>
            <a:pPr marL="285750" indent="-285750" algn="l">
              <a:buClrTx/>
              <a:buSzTx/>
              <a:buFont typeface="Arial" panose="020B0604020202020204" pitchFamily="34" charset="0"/>
              <a:buChar char="•"/>
            </a:pPr>
            <a:r>
              <a:rPr lang="en-US" altLang="zh-CN" sz="2400" dirty="0">
                <a:solidFill>
                  <a:schemeClr val="tx1"/>
                </a:solidFill>
                <a:sym typeface="+mn-ea"/>
              </a:rPr>
              <a:t>4.实验-2022.pptx：香橙派实验指导</a:t>
            </a:r>
            <a:endParaRPr lang="en-US" altLang="zh-CN" sz="2400" b="0" i="0" dirty="0">
              <a:solidFill>
                <a:schemeClr val="tx1"/>
              </a:solidFill>
            </a:endParaRPr>
          </a:p>
          <a:p>
            <a:pPr marL="285750" indent="-285750" algn="l">
              <a:buClrTx/>
              <a:buSzTx/>
              <a:buFont typeface="Arial" panose="020B0604020202020204" pitchFamily="34" charset="0"/>
              <a:buChar char="•"/>
            </a:pPr>
            <a:r>
              <a:rPr lang="en-US" altLang="zh-CN" sz="2400" dirty="0">
                <a:solidFill>
                  <a:schemeClr val="tx1"/>
                </a:solidFill>
                <a:sym typeface="+mn-ea"/>
              </a:rPr>
              <a:t>lab-2022-st.tgz：学生实验源代码</a:t>
            </a:r>
            <a:endParaRPr lang="en-US" altLang="zh-CN" sz="2400" dirty="0">
              <a:solidFill>
                <a:schemeClr val="tx1"/>
              </a:solidFill>
            </a:endParaRPr>
          </a:p>
          <a:p>
            <a:pPr marL="285750" indent="-285750">
              <a:buFont typeface="Arial" panose="020B0604020202020204" pitchFamily="34" charset="0"/>
              <a:buChar char="•"/>
            </a:pPr>
            <a:r>
              <a:rPr lang="en-US" altLang="zh-CN" sz="2400" dirty="0">
                <a:solidFill>
                  <a:schemeClr val="tx1"/>
                </a:solidFill>
              </a:rPr>
              <a:t>readme.txt</a:t>
            </a:r>
            <a:endParaRPr lang="en-US" altLang="zh-CN" sz="2400" dirty="0">
              <a:solidFill>
                <a:schemeClr val="tx1"/>
              </a:solidFill>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57345"/>
          <p:cNvSpPr>
            <a:spLocks noGrp="1"/>
          </p:cNvSpPr>
          <p:nvPr>
            <p:ph type="title"/>
          </p:nvPr>
        </p:nvSpPr>
        <p:spPr>
          <a:xfrm>
            <a:off x="701358" y="188913"/>
            <a:ext cx="7981950" cy="765175"/>
          </a:xfrm>
        </p:spPr>
        <p:txBody>
          <a:bodyPr vert="horz" wrap="square" lIns="90000" tIns="46800" rIns="90000" bIns="46800" anchor="ctr" anchorCtr="0"/>
          <a:lstStyle/>
          <a:p>
            <a:pPr algn="ct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b="1" dirty="0">
                <a:latin typeface="宋体" panose="02010600030101010101" pitchFamily="2" charset="-122"/>
              </a:rPr>
              <a:t>实验一：系统烧录</a:t>
            </a:r>
            <a:endParaRPr lang="zh-CN" altLang="en-GB" b="1" dirty="0">
              <a:latin typeface="宋体" panose="02010600030101010101" pitchFamily="2" charset="-122"/>
            </a:endParaRPr>
          </a:p>
        </p:txBody>
      </p:sp>
      <p:sp>
        <p:nvSpPr>
          <p:cNvPr id="34819" name="文本占位符 57346"/>
          <p:cNvSpPr>
            <a:spLocks noGrp="1"/>
          </p:cNvSpPr>
          <p:nvPr>
            <p:ph idx="1"/>
          </p:nvPr>
        </p:nvSpPr>
        <p:spPr>
          <a:xfrm>
            <a:off x="323850" y="1089025"/>
            <a:ext cx="8569325" cy="5657850"/>
          </a:xfrm>
        </p:spPr>
        <p:txBody>
          <a:bodyPr vert="horz" wrap="square" lIns="90000" tIns="46800" rIns="90000" bIns="46800" anchor="t" anchorCtr="0"/>
          <a:lstStyle/>
          <a:p>
            <a:pPr indent="-333375"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dirty="0"/>
              <a:t>1</a:t>
            </a:r>
            <a:r>
              <a:rPr lang="en-US" altLang="en-GB" dirty="0"/>
              <a:t>. </a:t>
            </a:r>
            <a:r>
              <a:rPr lang="zh-CN" altLang="en-US" dirty="0"/>
              <a:t>准备</a:t>
            </a:r>
            <a:endParaRPr lang="en-US" altLang="zh-CN" dirty="0"/>
          </a:p>
          <a:p>
            <a:pPr indent="-333375"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dirty="0">
                <a:solidFill>
                  <a:srgbClr val="A50021"/>
                </a:solidFill>
                <a:latin typeface="华文新魏" panose="02010800040101010101" pitchFamily="2" charset="-122"/>
                <a:ea typeface="华文新魏" panose="02010800040101010101" pitchFamily="2" charset="-122"/>
              </a:rPr>
              <a:t>			-</a:t>
            </a:r>
            <a:r>
              <a:rPr lang="zh-CN" altLang="en-US" dirty="0">
                <a:solidFill>
                  <a:srgbClr val="A50021"/>
                </a:solidFill>
                <a:latin typeface="华文新魏" panose="02010800040101010101" pitchFamily="2" charset="-122"/>
                <a:ea typeface="华文新魏" panose="02010800040101010101" pitchFamily="2" charset="-122"/>
              </a:rPr>
              <a:t>开发板连接</a:t>
            </a:r>
            <a:endParaRPr lang="en-US" altLang="zh-CN" dirty="0">
              <a:solidFill>
                <a:srgbClr val="A50021"/>
              </a:solidFill>
              <a:latin typeface="华文新魏" panose="02010800040101010101" pitchFamily="2" charset="-122"/>
              <a:ea typeface="华文新魏" panose="02010800040101010101" pitchFamily="2" charset="-122"/>
            </a:endParaRPr>
          </a:p>
          <a:p>
            <a:pPr indent="-333375"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dirty="0"/>
              <a:t>2</a:t>
            </a:r>
            <a:r>
              <a:rPr lang="en-US" altLang="en-GB" dirty="0"/>
              <a:t>. </a:t>
            </a:r>
            <a:r>
              <a:rPr lang="zh-CN" altLang="en-GB" dirty="0">
                <a:sym typeface="+mn-ea"/>
              </a:rPr>
              <a:t>香橙</a:t>
            </a:r>
            <a:r>
              <a:rPr lang="zh-CN" altLang="en-GB" dirty="0"/>
              <a:t>派镜像的</a:t>
            </a:r>
            <a:r>
              <a:rPr lang="zh-CN" altLang="en-GB" dirty="0">
                <a:sym typeface="+mn-ea"/>
              </a:rPr>
              <a:t>烧录</a:t>
            </a:r>
            <a:endParaRPr lang="en-US" altLang="zh-CN" dirty="0">
              <a:sym typeface="+mn-ea"/>
            </a:endParaRPr>
          </a:p>
          <a:p>
            <a:pPr indent="-333375"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dirty="0">
                <a:solidFill>
                  <a:srgbClr val="A50021"/>
                </a:solidFill>
                <a:latin typeface="华文新魏" panose="02010800040101010101" pitchFamily="2" charset="-122"/>
                <a:ea typeface="华文新魏" panose="02010800040101010101" pitchFamily="2" charset="-122"/>
              </a:rPr>
              <a:t>			-</a:t>
            </a:r>
            <a:r>
              <a:rPr lang="zh-CN" dirty="0">
                <a:solidFill>
                  <a:srgbClr val="A50021"/>
                </a:solidFill>
                <a:latin typeface="华文新魏" panose="02010800040101010101" pitchFamily="2" charset="-122"/>
                <a:ea typeface="华文新魏" panose="02010800040101010101" pitchFamily="2" charset="-122"/>
              </a:rPr>
              <a:t>开发板</a:t>
            </a:r>
            <a:r>
              <a:rPr lang="zh-CN" altLang="en-GB" dirty="0">
                <a:solidFill>
                  <a:srgbClr val="A50021"/>
                </a:solidFill>
                <a:latin typeface="华文新魏" panose="02010800040101010101" pitchFamily="2" charset="-122"/>
                <a:ea typeface="华文新魏" panose="02010800040101010101" pitchFamily="2" charset="-122"/>
              </a:rPr>
              <a:t>镜像</a:t>
            </a:r>
            <a:r>
              <a:rPr lang="zh-CN" altLang="en-US" dirty="0">
                <a:solidFill>
                  <a:srgbClr val="A50021"/>
                </a:solidFill>
                <a:latin typeface="华文新魏" panose="02010800040101010101" pitchFamily="2" charset="-122"/>
                <a:ea typeface="华文新魏" panose="02010800040101010101" pitchFamily="2" charset="-122"/>
              </a:rPr>
              <a:t>烧录</a:t>
            </a:r>
            <a:endParaRPr lang="en-US" altLang="zh-CN" dirty="0">
              <a:solidFill>
                <a:srgbClr val="A50021"/>
              </a:solidFill>
              <a:latin typeface="华文新魏" panose="02010800040101010101" pitchFamily="2" charset="-122"/>
              <a:ea typeface="华文新魏" panose="02010800040101010101" pitchFamily="2" charset="-122"/>
            </a:endParaRPr>
          </a:p>
          <a:p>
            <a:pPr indent="-333375"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dirty="0">
                <a:solidFill>
                  <a:srgbClr val="A50021"/>
                </a:solidFill>
                <a:latin typeface="华文新魏" panose="02010800040101010101" pitchFamily="2" charset="-122"/>
                <a:ea typeface="华文新魏" panose="02010800040101010101" pitchFamily="2" charset="-122"/>
              </a:rPr>
              <a:t>			-</a:t>
            </a:r>
            <a:r>
              <a:rPr lang="zh-CN" dirty="0">
                <a:solidFill>
                  <a:srgbClr val="A50021"/>
                </a:solidFill>
                <a:latin typeface="华文新魏" panose="02010800040101010101" pitchFamily="2" charset="-122"/>
                <a:ea typeface="华文新魏" panose="02010800040101010101" pitchFamily="2" charset="-122"/>
              </a:rPr>
              <a:t>开发板</a:t>
            </a:r>
            <a:r>
              <a:rPr lang="zh-CN" altLang="en-US" dirty="0">
                <a:solidFill>
                  <a:srgbClr val="A50021"/>
                </a:solidFill>
                <a:latin typeface="华文新魏" panose="02010800040101010101" pitchFamily="2" charset="-122"/>
                <a:ea typeface="华文新魏" panose="02010800040101010101" pitchFamily="2" charset="-122"/>
              </a:rPr>
              <a:t>启动</a:t>
            </a:r>
            <a:endParaRPr lang="en-US" altLang="zh-CN" dirty="0">
              <a:solidFill>
                <a:srgbClr val="A50021"/>
              </a:solidFill>
              <a:latin typeface="华文新魏" panose="02010800040101010101" pitchFamily="2" charset="-122"/>
              <a:ea typeface="华文新魏" panose="02010800040101010101" pitchFamily="2" charset="-122"/>
            </a:endParaRPr>
          </a:p>
          <a:p>
            <a:pPr indent="-333375"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dirty="0"/>
              <a:t>3</a:t>
            </a:r>
            <a:r>
              <a:rPr lang="en-US" altLang="en-GB" dirty="0"/>
              <a:t>. </a:t>
            </a:r>
            <a:r>
              <a:rPr lang="zh-CN" altLang="en-GB" dirty="0"/>
              <a:t>香橙</a:t>
            </a:r>
            <a:r>
              <a:rPr lang="zh-CN" altLang="en-US" dirty="0"/>
              <a:t>派使用</a:t>
            </a:r>
            <a:endParaRPr lang="en-US" altLang="zh-CN" dirty="0"/>
          </a:p>
          <a:p>
            <a:pPr indent="-333375"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dirty="0"/>
              <a:t>			</a:t>
            </a:r>
            <a:r>
              <a:rPr lang="en-US" altLang="zh-CN" dirty="0">
                <a:solidFill>
                  <a:srgbClr val="A50021"/>
                </a:solidFill>
                <a:latin typeface="华文新魏" panose="02010800040101010101" pitchFamily="2" charset="-122"/>
                <a:ea typeface="华文新魏" panose="02010800040101010101" pitchFamily="2" charset="-122"/>
              </a:rPr>
              <a:t>-</a:t>
            </a:r>
            <a:r>
              <a:rPr lang="zh-CN" dirty="0">
                <a:solidFill>
                  <a:srgbClr val="A50021"/>
                </a:solidFill>
                <a:latin typeface="华文新魏" panose="02010800040101010101" pitchFamily="2" charset="-122"/>
                <a:ea typeface="华文新魏" panose="02010800040101010101" pitchFamily="2" charset="-122"/>
              </a:rPr>
              <a:t>开发板</a:t>
            </a:r>
            <a:r>
              <a:rPr lang="zh-CN" altLang="en-US" dirty="0">
                <a:solidFill>
                  <a:srgbClr val="A50021"/>
                </a:solidFill>
                <a:latin typeface="华文新魏" panose="02010800040101010101" pitchFamily="2" charset="-122"/>
                <a:ea typeface="华文新魏" panose="02010800040101010101" pitchFamily="2" charset="-122"/>
              </a:rPr>
              <a:t>网络配置，</a:t>
            </a:r>
            <a:r>
              <a:rPr lang="en-US" altLang="zh-CN" dirty="0">
                <a:solidFill>
                  <a:srgbClr val="A50021"/>
                </a:solidFill>
                <a:latin typeface="华文新魏" panose="02010800040101010101" pitchFamily="2" charset="-122"/>
                <a:ea typeface="华文新魏" panose="02010800040101010101" pitchFamily="2" charset="-122"/>
              </a:rPr>
              <a:t>ssh</a:t>
            </a:r>
            <a:r>
              <a:rPr lang="zh-CN" altLang="en-US" dirty="0">
                <a:solidFill>
                  <a:srgbClr val="A50021"/>
                </a:solidFill>
                <a:latin typeface="华文新魏" panose="02010800040101010101" pitchFamily="2" charset="-122"/>
                <a:ea typeface="华文新魏" panose="02010800040101010101" pitchFamily="2" charset="-122"/>
              </a:rPr>
              <a:t>服务启动</a:t>
            </a:r>
            <a:endParaRPr lang="zh-CN" altLang="en-GB" dirty="0"/>
          </a:p>
          <a:p>
            <a:pPr indent="-333375"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dirty="0"/>
              <a:t>4</a:t>
            </a:r>
            <a:r>
              <a:rPr lang="en-US" altLang="en-GB" dirty="0"/>
              <a:t>. </a:t>
            </a:r>
            <a:r>
              <a:rPr lang="zh-CN" altLang="en-GB" dirty="0"/>
              <a:t>简单</a:t>
            </a:r>
            <a:r>
              <a:rPr lang="en-GB" altLang="zh-CN" dirty="0"/>
              <a:t>Linux</a:t>
            </a:r>
            <a:r>
              <a:rPr lang="zh-CN" altLang="en-GB" dirty="0"/>
              <a:t>应用程序开发</a:t>
            </a:r>
            <a:endParaRPr lang="zh-CN" altLang="en-GB" dirty="0"/>
          </a:p>
          <a:p>
            <a:pPr marL="457200" lvl="1" indent="0"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dirty="0">
                <a:solidFill>
                  <a:srgbClr val="A50021"/>
                </a:solidFill>
                <a:latin typeface="华文新魏" panose="02010800040101010101" pitchFamily="2" charset="-122"/>
                <a:ea typeface="华文新魏" panose="02010800040101010101" pitchFamily="2" charset="-122"/>
              </a:rPr>
              <a:t>     </a:t>
            </a:r>
            <a:r>
              <a:rPr lang="en-US" altLang="zh-CN" dirty="0">
                <a:solidFill>
                  <a:srgbClr val="A50021"/>
                </a:solidFill>
                <a:latin typeface="华文新魏" panose="02010800040101010101" pitchFamily="2" charset="-122"/>
                <a:ea typeface="华文新魏" panose="02010800040101010101" pitchFamily="2" charset="-122"/>
                <a:sym typeface="+mn-ea"/>
              </a:rPr>
              <a:t>-</a:t>
            </a:r>
            <a:r>
              <a:rPr lang="zh-CN" altLang="en-GB" dirty="0">
                <a:solidFill>
                  <a:srgbClr val="A50021"/>
                </a:solidFill>
                <a:latin typeface="华文新魏" panose="02010800040101010101" pitchFamily="2" charset="-122"/>
                <a:ea typeface="华文新魏" panose="02010800040101010101" pitchFamily="2" charset="-122"/>
              </a:rPr>
              <a:t>在</a:t>
            </a:r>
            <a:r>
              <a:rPr lang="zh-CN" dirty="0">
                <a:solidFill>
                  <a:srgbClr val="A50021"/>
                </a:solidFill>
                <a:latin typeface="华文新魏" panose="02010800040101010101" pitchFamily="2" charset="-122"/>
                <a:ea typeface="华文新魏" panose="02010800040101010101" pitchFamily="2" charset="-122"/>
              </a:rPr>
              <a:t>开发板</a:t>
            </a:r>
            <a:r>
              <a:rPr lang="zh-CN" altLang="en-GB" dirty="0">
                <a:solidFill>
                  <a:srgbClr val="A50021"/>
                </a:solidFill>
                <a:latin typeface="华文新魏" panose="02010800040101010101" pitchFamily="2" charset="-122"/>
                <a:ea typeface="华文新魏" panose="02010800040101010101" pitchFamily="2" charset="-122"/>
              </a:rPr>
              <a:t>上编译简单应用程序</a:t>
            </a:r>
            <a:endParaRPr lang="zh-CN" altLang="en-GB" dirty="0">
              <a:solidFill>
                <a:srgbClr val="A50021"/>
              </a:solidFill>
              <a:latin typeface="华文新魏" panose="02010800040101010101" pitchFamily="2" charset="-122"/>
              <a:ea typeface="华文新魏" panose="02010800040101010101" pitchFamily="2" charset="-122"/>
            </a:endParaRPr>
          </a:p>
          <a:p>
            <a:pPr lvl="1"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endParaRPr lang="zh-CN" altLang="en-GB" dirty="0">
              <a:solidFill>
                <a:srgbClr val="A50021"/>
              </a:solidFill>
              <a:latin typeface="华文新魏" panose="02010800040101010101" pitchFamily="2" charset="-122"/>
              <a:ea typeface="华文新魏" panose="02010800040101010101" pitchFamily="2"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34817"/>
          <p:cNvSpPr/>
          <p:nvPr/>
        </p:nvSpPr>
        <p:spPr>
          <a:xfrm>
            <a:off x="533400" y="228600"/>
            <a:ext cx="8077200" cy="1143000"/>
          </a:xfrm>
          <a:prstGeom prst="rect">
            <a:avLst/>
          </a:prstGeom>
          <a:noFill/>
          <a:ln w="9525">
            <a:noFill/>
          </a:ln>
        </p:spPr>
        <p:txBody>
          <a:bodyPr lIns="82440" tIns="41400" rIns="82440" bIns="41400"/>
          <a:lstStyle/>
          <a:p>
            <a:pPr marL="254000" indent="-252095" algn="ctr" defTabSz="449580">
              <a:lnSpc>
                <a:spcPct val="90000"/>
              </a:lnSpc>
              <a:spcBef>
                <a:spcPts val="2000"/>
              </a:spcBef>
              <a:buSzPct val="75000"/>
              <a:buFont typeface="Times New Roman" panose="02020603050405020304" pitchFamily="18" charset="0"/>
              <a:tabLst>
                <a:tab pos="254000" algn="l"/>
                <a:tab pos="1168400" algn="l"/>
                <a:tab pos="2082800" algn="l"/>
                <a:tab pos="2997200" algn="l"/>
                <a:tab pos="3911600" algn="l"/>
                <a:tab pos="4826000" algn="l"/>
                <a:tab pos="5740400" algn="l"/>
                <a:tab pos="6654800" algn="l"/>
                <a:tab pos="7569200" algn="l"/>
                <a:tab pos="8483600" algn="l"/>
                <a:tab pos="9398000" algn="l"/>
                <a:tab pos="10312400" algn="l"/>
              </a:tabLst>
            </a:pPr>
            <a:r>
              <a:rPr lang="zh-CN" altLang="en-GB" sz="4000" b="1" dirty="0">
                <a:solidFill>
                  <a:schemeClr val="tx1"/>
                </a:solidFill>
                <a:latin typeface="Times New Roman" panose="02020603050405020304" pitchFamily="18" charset="0"/>
                <a:ea typeface="黑体" panose="02010609060101010101" pitchFamily="49" charset="-122"/>
              </a:rPr>
              <a:t>本节提要</a:t>
            </a:r>
            <a:endParaRPr lang="zh-CN" altLang="en-GB" sz="4000" b="1" dirty="0">
              <a:solidFill>
                <a:schemeClr val="tx1"/>
              </a:solidFill>
              <a:latin typeface="Times New Roman" panose="02020603050405020304" pitchFamily="18" charset="0"/>
              <a:ea typeface="黑体" panose="02010609060101010101" pitchFamily="49" charset="-122"/>
            </a:endParaRPr>
          </a:p>
        </p:txBody>
      </p:sp>
      <p:sp>
        <p:nvSpPr>
          <p:cNvPr id="20483" name="矩形 34818"/>
          <p:cNvSpPr/>
          <p:nvPr/>
        </p:nvSpPr>
        <p:spPr>
          <a:xfrm>
            <a:off x="0" y="0"/>
            <a:ext cx="9144000" cy="1588"/>
          </a:xfrm>
          <a:prstGeom prst="rect">
            <a:avLst/>
          </a:prstGeom>
          <a:noFill/>
          <a:ln w="9525">
            <a:noFill/>
          </a:ln>
        </p:spPr>
        <p:txBody>
          <a:bodyPr/>
          <a:lstStyle/>
          <a:p>
            <a:pPr eaLnBrk="1" hangingPunct="1">
              <a:buSzPct val="100000"/>
              <a:buFont typeface="Times New Roman" panose="02020603050405020304" pitchFamily="18" charset="0"/>
            </a:pPr>
            <a:endParaRPr lang="zh-CN" altLang="en-US" sz="2400" dirty="0">
              <a:solidFill>
                <a:srgbClr val="000000"/>
              </a:solidFill>
              <a:latin typeface="Arial" panose="020B0604020202020204" pitchFamily="34" charset="0"/>
              <a:ea typeface="方正书宋_GBK" charset="-122"/>
            </a:endParaRPr>
          </a:p>
        </p:txBody>
      </p:sp>
      <p:sp>
        <p:nvSpPr>
          <p:cNvPr id="20484" name="矩形 34819"/>
          <p:cNvSpPr/>
          <p:nvPr/>
        </p:nvSpPr>
        <p:spPr>
          <a:xfrm>
            <a:off x="0" y="0"/>
            <a:ext cx="9144000" cy="1588"/>
          </a:xfrm>
          <a:prstGeom prst="rect">
            <a:avLst/>
          </a:prstGeom>
          <a:noFill/>
          <a:ln w="9525">
            <a:noFill/>
          </a:ln>
        </p:spPr>
        <p:txBody>
          <a:bodyPr/>
          <a:lstStyle/>
          <a:p>
            <a:pPr eaLnBrk="1" hangingPunct="1">
              <a:buSzPct val="100000"/>
              <a:buFont typeface="Times New Roman" panose="02020603050405020304" pitchFamily="18" charset="0"/>
            </a:pPr>
            <a:endParaRPr lang="zh-CN" altLang="en-US" sz="2400" dirty="0">
              <a:solidFill>
                <a:srgbClr val="000000"/>
              </a:solidFill>
              <a:latin typeface="Arial" panose="020B0604020202020204" pitchFamily="34" charset="0"/>
              <a:ea typeface="方正书宋_GBK" charset="-122"/>
            </a:endParaRPr>
          </a:p>
        </p:txBody>
      </p:sp>
      <p:pic>
        <p:nvPicPr>
          <p:cNvPr id="20485" name="内容占位符 34820"/>
          <p:cNvPicPr>
            <a:picLocks noGrp="1" noChangeAspect="1"/>
          </p:cNvPicPr>
          <p:nvPr>
            <p:ph idx="4294967295"/>
          </p:nvPr>
        </p:nvPicPr>
        <p:blipFill>
          <a:blip r:embed="rId1"/>
          <a:srcRect l="6401"/>
          <a:stretch>
            <a:fillRect/>
          </a:stretch>
        </p:blipFill>
        <p:spPr>
          <a:xfrm>
            <a:off x="0" y="2066925"/>
            <a:ext cx="3238500" cy="3724275"/>
          </a:xfrm>
        </p:spPr>
      </p:pic>
      <p:sp>
        <p:nvSpPr>
          <p:cNvPr id="20486" name="任意多边形 34821"/>
          <p:cNvSpPr/>
          <p:nvPr/>
        </p:nvSpPr>
        <p:spPr>
          <a:xfrm>
            <a:off x="-576262" y="1677988"/>
            <a:ext cx="4460875" cy="4510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00" h="21600" stroke="0">
                <a:moveTo>
                  <a:pt x="11627" y="31"/>
                </a:moveTo>
                <a:cubicBezTo>
                  <a:pt x="17207" y="454"/>
                  <a:pt x="21600" y="5114"/>
                  <a:pt x="21600" y="10799"/>
                </a:cubicBezTo>
                <a:cubicBezTo>
                  <a:pt x="21600" y="16292"/>
                  <a:pt x="17499" y="20828"/>
                  <a:pt x="12195" y="21510"/>
                </a:cubicBezTo>
                <a:lnTo>
                  <a:pt x="10800" y="10800"/>
                </a:lnTo>
                <a:lnTo>
                  <a:pt x="11627" y="31"/>
                </a:lnTo>
                <a:close/>
              </a:path>
              <a:path w="21600" h="21600" fill="none">
                <a:moveTo>
                  <a:pt x="11627" y="31"/>
                </a:moveTo>
                <a:cubicBezTo>
                  <a:pt x="17207" y="454"/>
                  <a:pt x="21600" y="5114"/>
                  <a:pt x="21600" y="10799"/>
                </a:cubicBezTo>
                <a:cubicBezTo>
                  <a:pt x="21600" y="16292"/>
                  <a:pt x="17499" y="20828"/>
                  <a:pt x="12195" y="21510"/>
                </a:cubicBezTo>
              </a:path>
            </a:pathLst>
          </a:custGeom>
          <a:noFill/>
          <a:ln w="28440" cap="flat" cmpd="sng">
            <a:solidFill>
              <a:srgbClr val="CCCCFF">
                <a:alpha val="100000"/>
              </a:srgbClr>
            </a:solidFill>
            <a:prstDash val="sysDot"/>
            <a:miter lim="800000"/>
            <a:headEnd type="none" w="med" len="med"/>
            <a:tailEnd type="none" w="med" len="med"/>
          </a:ln>
        </p:spPr>
        <p:txBody>
          <a:bodyPr/>
          <a:lstStyle/>
          <a:p>
            <a:endParaRPr lang="zh-CN" altLang="en-US"/>
          </a:p>
        </p:txBody>
      </p:sp>
      <p:sp>
        <p:nvSpPr>
          <p:cNvPr id="34823" name="椭圆 34822">
            <a:hlinkClick r:id="rId2" action="ppaction://hlinksldjump"/>
          </p:cNvPr>
          <p:cNvSpPr>
            <a:spLocks noChangeArrowheads="1"/>
          </p:cNvSpPr>
          <p:nvPr/>
        </p:nvSpPr>
        <p:spPr bwMode="auto">
          <a:xfrm>
            <a:off x="2208213" y="1555750"/>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1</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4" name="椭圆 34823">
            <a:hlinkClick r:id="rId2" action="ppaction://hlinksldjump"/>
          </p:cNvPr>
          <p:cNvSpPr>
            <a:spLocks noChangeArrowheads="1"/>
          </p:cNvSpPr>
          <p:nvPr/>
        </p:nvSpPr>
        <p:spPr bwMode="auto">
          <a:xfrm>
            <a:off x="3622675" y="3127375"/>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3</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5" name="椭圆 34824">
            <a:hlinkClick r:id="rId2" action="ppaction://hlinksldjump"/>
          </p:cNvPr>
          <p:cNvSpPr>
            <a:spLocks noChangeArrowheads="1"/>
          </p:cNvSpPr>
          <p:nvPr/>
        </p:nvSpPr>
        <p:spPr bwMode="auto">
          <a:xfrm>
            <a:off x="3130550" y="2292350"/>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2</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6" name="椭圆 34825">
            <a:hlinkClick r:id="rId2" action="ppaction://hlinksldjump"/>
          </p:cNvPr>
          <p:cNvSpPr>
            <a:spLocks noChangeArrowheads="1"/>
          </p:cNvSpPr>
          <p:nvPr/>
        </p:nvSpPr>
        <p:spPr bwMode="auto">
          <a:xfrm>
            <a:off x="3289300" y="4875213"/>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5</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7" name="椭圆 34826">
            <a:hlinkClick r:id="rId2" action="ppaction://hlinksldjump"/>
          </p:cNvPr>
          <p:cNvSpPr>
            <a:spLocks noChangeArrowheads="1"/>
          </p:cNvSpPr>
          <p:nvPr/>
        </p:nvSpPr>
        <p:spPr bwMode="auto">
          <a:xfrm>
            <a:off x="3662363" y="4037013"/>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4</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20492" name="矩形 34827"/>
          <p:cNvSpPr/>
          <p:nvPr/>
        </p:nvSpPr>
        <p:spPr>
          <a:xfrm>
            <a:off x="2860675" y="1557338"/>
            <a:ext cx="5373688"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FF0000"/>
                </a:solidFill>
                <a:latin typeface="Times New Roman" panose="02020603050405020304" pitchFamily="18" charset="0"/>
              </a:rPr>
              <a:t>硬件平台</a:t>
            </a:r>
            <a:endParaRPr lang="zh-CN" altLang="en-GB" sz="2800" b="1" dirty="0">
              <a:solidFill>
                <a:srgbClr val="FF0000"/>
              </a:solidFill>
              <a:latin typeface="Times New Roman" panose="02020603050405020304" pitchFamily="18" charset="0"/>
            </a:endParaRPr>
          </a:p>
        </p:txBody>
      </p:sp>
      <p:sp>
        <p:nvSpPr>
          <p:cNvPr id="20493" name="矩形 34828"/>
          <p:cNvSpPr/>
          <p:nvPr/>
        </p:nvSpPr>
        <p:spPr>
          <a:xfrm>
            <a:off x="3789363" y="2278063"/>
            <a:ext cx="520065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处理器结构</a:t>
            </a:r>
            <a:endParaRPr lang="zh-CN" altLang="en-GB" sz="2800" b="1" dirty="0">
              <a:solidFill>
                <a:srgbClr val="000000"/>
              </a:solidFill>
              <a:latin typeface="Times New Roman" panose="02020603050405020304" pitchFamily="18" charset="0"/>
            </a:endParaRPr>
          </a:p>
        </p:txBody>
      </p:sp>
      <p:sp>
        <p:nvSpPr>
          <p:cNvPr id="20494" name="矩形 34829"/>
          <p:cNvSpPr/>
          <p:nvPr/>
        </p:nvSpPr>
        <p:spPr>
          <a:xfrm>
            <a:off x="3890963" y="4865688"/>
            <a:ext cx="429895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实验内容</a:t>
            </a:r>
            <a:endParaRPr lang="zh-CN" altLang="en-GB" sz="2800" b="1" dirty="0">
              <a:solidFill>
                <a:srgbClr val="000000"/>
              </a:solidFill>
              <a:latin typeface="Times New Roman" panose="02020603050405020304" pitchFamily="18" charset="0"/>
            </a:endParaRPr>
          </a:p>
        </p:txBody>
      </p:sp>
      <p:sp>
        <p:nvSpPr>
          <p:cNvPr id="20495" name="矩形 34830"/>
          <p:cNvSpPr/>
          <p:nvPr/>
        </p:nvSpPr>
        <p:spPr>
          <a:xfrm>
            <a:off x="4256088" y="3187700"/>
            <a:ext cx="2725737"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实验注意事项</a:t>
            </a:r>
            <a:endParaRPr lang="zh-CN" altLang="en-GB" sz="2800" b="1" dirty="0">
              <a:solidFill>
                <a:srgbClr val="000000"/>
              </a:solidFill>
              <a:latin typeface="Times New Roman" panose="02020603050405020304" pitchFamily="18" charset="0"/>
            </a:endParaRPr>
          </a:p>
        </p:txBody>
      </p:sp>
      <p:sp>
        <p:nvSpPr>
          <p:cNvPr id="20496" name="矩形 34831"/>
          <p:cNvSpPr/>
          <p:nvPr/>
        </p:nvSpPr>
        <p:spPr>
          <a:xfrm>
            <a:off x="4294188" y="4075113"/>
            <a:ext cx="288290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软件平台</a:t>
            </a:r>
            <a:endParaRPr lang="zh-CN" altLang="en-GB" sz="2800" b="1" dirty="0">
              <a:solidFill>
                <a:srgbClr val="000000"/>
              </a:solidFill>
              <a:latin typeface="Times New Roman" panose="02020603050405020304" pitchFamily="18" charset="0"/>
            </a:endParaRPr>
          </a:p>
        </p:txBody>
      </p:sp>
      <p:sp>
        <p:nvSpPr>
          <p:cNvPr id="20497" name="矩形 34832"/>
          <p:cNvSpPr/>
          <p:nvPr/>
        </p:nvSpPr>
        <p:spPr>
          <a:xfrm>
            <a:off x="3282950" y="5568950"/>
            <a:ext cx="530860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en-US" sz="2800" b="1" dirty="0">
              <a:solidFill>
                <a:srgbClr val="000000"/>
              </a:solidFill>
              <a:latin typeface="Times New Roman" panose="02020603050405020304" pitchFamily="18"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57345"/>
          <p:cNvSpPr>
            <a:spLocks noGrp="1"/>
          </p:cNvSpPr>
          <p:nvPr>
            <p:ph type="title"/>
          </p:nvPr>
        </p:nvSpPr>
        <p:spPr>
          <a:xfrm>
            <a:off x="1016318" y="98425"/>
            <a:ext cx="5572125" cy="784225"/>
          </a:xfrm>
        </p:spPr>
        <p:txBody>
          <a:bodyPr vert="horz" wrap="square" lIns="90000" tIns="46800" rIns="90000" bIns="46800" anchor="ctr" anchorCtr="0"/>
          <a:lstStyle/>
          <a:p>
            <a:pPr defTabSz="914400" eaLnBrk="1" hangingPunct="1">
              <a:buNone/>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US" sz="4000" b="1" dirty="0">
                <a:latin typeface="幼圆" panose="02010509060101010101" pitchFamily="49" charset="-122"/>
                <a:ea typeface="幼圆" panose="02010509060101010101" pitchFamily="49" charset="-122"/>
                <a:cs typeface="+mn-cs"/>
              </a:rPr>
              <a:t>开发板连接</a:t>
            </a:r>
            <a:endParaRPr lang="zh-CN" altLang="en-US" sz="4000" b="1" dirty="0">
              <a:latin typeface="幼圆" panose="02010509060101010101" pitchFamily="49" charset="-122"/>
              <a:ea typeface="幼圆" panose="02010509060101010101" pitchFamily="49" charset="-122"/>
              <a:cs typeface="+mn-cs"/>
            </a:endParaRPr>
          </a:p>
        </p:txBody>
      </p:sp>
      <p:sp>
        <p:nvSpPr>
          <p:cNvPr id="35843" name="文本占位符 57346"/>
          <p:cNvSpPr>
            <a:spLocks noGrp="1"/>
          </p:cNvSpPr>
          <p:nvPr>
            <p:ph idx="1"/>
          </p:nvPr>
        </p:nvSpPr>
        <p:spPr>
          <a:xfrm>
            <a:off x="323850" y="1089025"/>
            <a:ext cx="8569325" cy="5657850"/>
          </a:xfrm>
        </p:spPr>
        <p:txBody>
          <a:bodyPr vert="horz" wrap="square" lIns="90000" tIns="46800" rIns="90000" bIns="46800" anchor="t" anchorCtr="0"/>
          <a:lstStyle/>
          <a:p>
            <a:pPr indent="-333375" defTabSz="914400" eaLnBrk="1" hangingPunct="1">
              <a:spcBef>
                <a:spcPts val="8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endParaRPr lang="zh-CN" altLang="en-GB" b="1" dirty="0">
              <a:solidFill>
                <a:srgbClr val="A50021"/>
              </a:solidFill>
              <a:latin typeface="华文新魏" panose="02010800040101010101" pitchFamily="2" charset="-122"/>
              <a:ea typeface="华文新魏" panose="02010800040101010101" pitchFamily="2" charset="-122"/>
            </a:endParaRPr>
          </a:p>
          <a:p>
            <a:pPr lvl="1" defTabSz="914400" eaLnBrk="1" hangingPunct="1">
              <a:spcBef>
                <a:spcPts val="800"/>
              </a:spcBef>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endParaRPr lang="zh-CN" altLang="en-GB" b="1" dirty="0">
              <a:solidFill>
                <a:srgbClr val="A50021"/>
              </a:solidFill>
              <a:latin typeface="华文新魏" panose="02010800040101010101" pitchFamily="2" charset="-122"/>
              <a:ea typeface="华文新魏" panose="02010800040101010101" pitchFamily="2" charset="-122"/>
            </a:endParaRPr>
          </a:p>
        </p:txBody>
      </p:sp>
      <p:sp>
        <p:nvSpPr>
          <p:cNvPr id="14" name="文本框 13"/>
          <p:cNvSpPr txBox="1"/>
          <p:nvPr/>
        </p:nvSpPr>
        <p:spPr>
          <a:xfrm>
            <a:off x="853440" y="5456555"/>
            <a:ext cx="7094220" cy="1322070"/>
          </a:xfrm>
          <a:prstGeom prst="rect">
            <a:avLst/>
          </a:prstGeom>
          <a:noFill/>
        </p:spPr>
        <p:txBody>
          <a:bodyPr wrap="square" rtlCol="0">
            <a:spAutoFit/>
          </a:bodyPr>
          <a:lstStyle/>
          <a:p>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HDMI</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接口，连接显示屏的</a:t>
            </a:r>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HDMI</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接口</a:t>
            </a:r>
            <a:endPar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b.</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电源插口，</a:t>
            </a:r>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DC</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接口，连接电源</a:t>
            </a:r>
            <a:endPar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网线接口，连接开发主机的以太网口</a:t>
            </a:r>
            <a:endPar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USB</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接口，连接显示屏的</a:t>
            </a:r>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touch</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接口</a:t>
            </a:r>
            <a:endPar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12" name="图片 11" descr="28f01547b8c9bedc9fb48b64c6b6fd9"/>
          <p:cNvPicPr>
            <a:picLocks noChangeAspect="1"/>
          </p:cNvPicPr>
          <p:nvPr/>
        </p:nvPicPr>
        <p:blipFill>
          <a:blip r:embed="rId1"/>
          <a:stretch>
            <a:fillRect/>
          </a:stretch>
        </p:blipFill>
        <p:spPr>
          <a:xfrm>
            <a:off x="1647190" y="1089025"/>
            <a:ext cx="5636895" cy="4229735"/>
          </a:xfrm>
          <a:prstGeom prst="rect">
            <a:avLst/>
          </a:prstGeom>
        </p:spPr>
      </p:pic>
      <p:sp>
        <p:nvSpPr>
          <p:cNvPr id="7" name="文本框 6"/>
          <p:cNvSpPr txBox="1"/>
          <p:nvPr/>
        </p:nvSpPr>
        <p:spPr>
          <a:xfrm>
            <a:off x="4887595" y="3968750"/>
            <a:ext cx="594360" cy="922020"/>
          </a:xfrm>
          <a:prstGeom prst="rect">
            <a:avLst/>
          </a:prstGeom>
          <a:noFill/>
        </p:spPr>
        <p:txBody>
          <a:bodyPr wrap="square" rtlCol="0">
            <a:spAutoFit/>
          </a:bodyPr>
          <a:lstStyle/>
          <a:p>
            <a:pPr algn="l">
              <a:buClrTx/>
              <a:buSzTx/>
              <a:buFontTx/>
            </a:pPr>
            <a:r>
              <a:rPr lang="en-US" altLang="zh-CN" sz="5400" b="1">
                <a:solidFill>
                  <a:srgbClr val="FF0000"/>
                </a:solidFill>
                <a:latin typeface="Times New Roman" panose="02020603050405020304" pitchFamily="18" charset="0"/>
              </a:rPr>
              <a:t>b</a:t>
            </a:r>
            <a:endParaRPr lang="en-US" altLang="zh-CN" sz="5400" b="1">
              <a:solidFill>
                <a:srgbClr val="FF0000"/>
              </a:solidFill>
              <a:latin typeface="Times New Roman" panose="02020603050405020304" pitchFamily="18" charset="0"/>
            </a:endParaRPr>
          </a:p>
        </p:txBody>
      </p:sp>
      <p:sp>
        <p:nvSpPr>
          <p:cNvPr id="6" name="文本框 5"/>
          <p:cNvSpPr txBox="1"/>
          <p:nvPr/>
        </p:nvSpPr>
        <p:spPr>
          <a:xfrm>
            <a:off x="3267075" y="3834130"/>
            <a:ext cx="594360" cy="922020"/>
          </a:xfrm>
          <a:prstGeom prst="rect">
            <a:avLst/>
          </a:prstGeom>
          <a:noFill/>
        </p:spPr>
        <p:txBody>
          <a:bodyPr wrap="square" rtlCol="0">
            <a:spAutoFit/>
          </a:bodyPr>
          <a:p>
            <a:pPr algn="l">
              <a:buClrTx/>
              <a:buSzTx/>
              <a:buFontTx/>
            </a:pPr>
            <a:r>
              <a:rPr lang="en-US" altLang="zh-CN" sz="5400" b="1">
                <a:solidFill>
                  <a:srgbClr val="FF0000"/>
                </a:solidFill>
                <a:latin typeface="Times New Roman" panose="02020603050405020304" pitchFamily="18" charset="0"/>
              </a:rPr>
              <a:t>a</a:t>
            </a:r>
            <a:endParaRPr lang="en-US" altLang="zh-CN" sz="5400" b="1">
              <a:solidFill>
                <a:srgbClr val="FF0000"/>
              </a:solidFill>
              <a:latin typeface="Times New Roman" panose="02020603050405020304" pitchFamily="18" charset="0"/>
            </a:endParaRPr>
          </a:p>
        </p:txBody>
      </p:sp>
      <p:sp>
        <p:nvSpPr>
          <p:cNvPr id="8" name="文本框 7"/>
          <p:cNvSpPr txBox="1"/>
          <p:nvPr/>
        </p:nvSpPr>
        <p:spPr>
          <a:xfrm>
            <a:off x="5652135" y="2033905"/>
            <a:ext cx="594360" cy="922020"/>
          </a:xfrm>
          <a:prstGeom prst="rect">
            <a:avLst/>
          </a:prstGeom>
          <a:noFill/>
        </p:spPr>
        <p:txBody>
          <a:bodyPr wrap="square" rtlCol="0">
            <a:spAutoFit/>
          </a:bodyPr>
          <a:lstStyle/>
          <a:p>
            <a:pPr algn="l">
              <a:buClrTx/>
              <a:buSzTx/>
              <a:buFontTx/>
            </a:pPr>
            <a:r>
              <a:rPr lang="en-US" altLang="zh-CN" sz="5400" b="1">
                <a:solidFill>
                  <a:srgbClr val="FF0000"/>
                </a:solidFill>
                <a:latin typeface="Times New Roman" panose="02020603050405020304" pitchFamily="18" charset="0"/>
              </a:rPr>
              <a:t>c</a:t>
            </a:r>
            <a:endParaRPr lang="en-US" altLang="zh-CN" sz="5400" b="1">
              <a:solidFill>
                <a:srgbClr val="FF0000"/>
              </a:solidFill>
              <a:latin typeface="Times New Roman" panose="02020603050405020304" pitchFamily="18" charset="0"/>
            </a:endParaRPr>
          </a:p>
        </p:txBody>
      </p:sp>
      <p:sp>
        <p:nvSpPr>
          <p:cNvPr id="13" name="文本框 12"/>
          <p:cNvSpPr txBox="1"/>
          <p:nvPr/>
        </p:nvSpPr>
        <p:spPr>
          <a:xfrm>
            <a:off x="5607050" y="2799080"/>
            <a:ext cx="594360" cy="922020"/>
          </a:xfrm>
          <a:prstGeom prst="rect">
            <a:avLst/>
          </a:prstGeom>
          <a:noFill/>
        </p:spPr>
        <p:txBody>
          <a:bodyPr wrap="square" rtlCol="0">
            <a:spAutoFit/>
          </a:bodyPr>
          <a:p>
            <a:pPr algn="l">
              <a:buClrTx/>
              <a:buSzTx/>
              <a:buFontTx/>
            </a:pPr>
            <a:r>
              <a:rPr lang="en-US" altLang="zh-CN" sz="5400" b="1">
                <a:solidFill>
                  <a:srgbClr val="FF0000"/>
                </a:solidFill>
                <a:latin typeface="Times New Roman" panose="02020603050405020304" pitchFamily="18" charset="0"/>
              </a:rPr>
              <a:t>d</a:t>
            </a:r>
            <a:endParaRPr lang="en-US" altLang="zh-CN" sz="5400" b="1">
              <a:solidFill>
                <a:srgbClr val="FF0000"/>
              </a:solidFill>
              <a:latin typeface="Times New Roman" panose="02020603050405020304" pitchFamily="18" charset="0"/>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1016635" y="188278"/>
            <a:ext cx="6840538" cy="639762"/>
          </a:xfrm>
        </p:spPr>
        <p:txBody>
          <a:bodyPr vert="horz" wrap="square" lIns="91440" tIns="45720" rIns="91440" bIns="45720" anchor="ctr" anchorCtr="0"/>
          <a:lstStyle/>
          <a:p>
            <a:pPr eaLnBrk="1" hangingPunct="1"/>
            <a:r>
              <a:rPr lang="zh-CN" altLang="en-US" sz="4000" b="1" dirty="0">
                <a:latin typeface="幼圆" panose="02010509060101010101" pitchFamily="49" charset="-122"/>
                <a:ea typeface="幼圆" panose="02010509060101010101" pitchFamily="49" charset="-122"/>
                <a:cs typeface="+mn-cs"/>
              </a:rPr>
              <a:t>触摸屏连接</a:t>
            </a:r>
            <a:endParaRPr lang="zh-CN" altLang="en-US" sz="4000" b="1" dirty="0">
              <a:latin typeface="幼圆" panose="02010509060101010101" pitchFamily="49" charset="-122"/>
              <a:ea typeface="幼圆" panose="02010509060101010101" pitchFamily="49" charset="-122"/>
              <a:cs typeface="+mn-cs"/>
            </a:endParaRPr>
          </a:p>
        </p:txBody>
      </p:sp>
      <p:sp>
        <p:nvSpPr>
          <p:cNvPr id="9" name="文本框 8"/>
          <p:cNvSpPr txBox="1"/>
          <p:nvPr/>
        </p:nvSpPr>
        <p:spPr>
          <a:xfrm>
            <a:off x="1016635" y="5499735"/>
            <a:ext cx="6799580" cy="706755"/>
          </a:xfrm>
          <a:prstGeom prst="rect">
            <a:avLst/>
          </a:prstGeom>
          <a:noFill/>
        </p:spPr>
        <p:txBody>
          <a:bodyPr wrap="square" rtlCol="0">
            <a:spAutoFit/>
          </a:bodyPr>
          <a:lstStyle/>
          <a:p>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a:solidFill>
                  <a:schemeClr val="tx1"/>
                </a:solidFill>
                <a:latin typeface="黑体" panose="02010609060101010101" pitchFamily="49" charset="-122"/>
                <a:ea typeface="黑体" panose="02010609060101010101" pitchFamily="49" charset="-122"/>
              </a:rPr>
              <a:t> </a:t>
            </a:r>
            <a:r>
              <a:rPr lang="zh-CN" altLang="en-US" sz="200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Micro USB</a:t>
            </a:r>
            <a:r>
              <a:rPr lang="zh-CN" altLang="en-US" sz="2000">
                <a:solidFill>
                  <a:schemeClr val="tx1"/>
                </a:solidFill>
                <a:latin typeface="黑体" panose="02010609060101010101" pitchFamily="49" charset="-122"/>
                <a:ea typeface="黑体" panose="02010609060101010101" pitchFamily="49" charset="-122"/>
                <a:sym typeface="+mn-ea"/>
              </a:rPr>
              <a:t>接口，用于给显示屏供电以及发送触摸信号</a:t>
            </a:r>
            <a:endParaRPr lang="zh-CN" altLang="en-US" sz="2000">
              <a:solidFill>
                <a:schemeClr val="tx1"/>
              </a:solidFill>
              <a:latin typeface="黑体" panose="02010609060101010101" pitchFamily="49" charset="-122"/>
              <a:ea typeface="黑体" panose="02010609060101010101" pitchFamily="49" charset="-122"/>
            </a:endParaRPr>
          </a:p>
          <a:p>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t>
            </a:r>
            <a:r>
              <a:rPr lang="en-US" altLang="zh-CN" sz="2000">
                <a:solidFill>
                  <a:schemeClr val="tx1"/>
                </a:solidFill>
                <a:latin typeface="黑体" panose="02010609060101010101" pitchFamily="49" charset="-122"/>
                <a:ea typeface="黑体" panose="02010609060101010101" pitchFamily="49" charset="-122"/>
              </a:rPr>
              <a:t> </a:t>
            </a:r>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HDMI</a:t>
            </a:r>
            <a:r>
              <a:rPr lang="zh-CN" altLang="en-US" sz="2000">
                <a:solidFill>
                  <a:schemeClr val="tx1"/>
                </a:solidFill>
                <a:latin typeface="黑体" panose="02010609060101010101" pitchFamily="49" charset="-122"/>
                <a:ea typeface="黑体" panose="02010609060101010101" pitchFamily="49" charset="-122"/>
                <a:sym typeface="+mn-ea"/>
              </a:rPr>
              <a:t>接口，接受音频及视频信号</a:t>
            </a:r>
            <a:endParaRPr lang="zh-CN" altLang="en-US" sz="2000">
              <a:solidFill>
                <a:schemeClr val="tx1"/>
              </a:solidFill>
              <a:latin typeface="黑体" panose="02010609060101010101" pitchFamily="49" charset="-122"/>
              <a:ea typeface="黑体" panose="02010609060101010101" pitchFamily="49" charset="-122"/>
            </a:endParaRPr>
          </a:p>
        </p:txBody>
      </p:sp>
      <p:pic>
        <p:nvPicPr>
          <p:cNvPr id="4" name="图片 3" descr="88061ddc3c0aea09cbddac5c967741f"/>
          <p:cNvPicPr>
            <a:picLocks noChangeAspect="1"/>
          </p:cNvPicPr>
          <p:nvPr/>
        </p:nvPicPr>
        <p:blipFill>
          <a:blip r:embed="rId1"/>
          <a:stretch>
            <a:fillRect/>
          </a:stretch>
        </p:blipFill>
        <p:spPr>
          <a:xfrm>
            <a:off x="1511935" y="1106170"/>
            <a:ext cx="5487035" cy="4115435"/>
          </a:xfrm>
          <a:prstGeom prst="rect">
            <a:avLst/>
          </a:prstGeom>
        </p:spPr>
      </p:pic>
      <p:sp>
        <p:nvSpPr>
          <p:cNvPr id="5" name="文本框 4"/>
          <p:cNvSpPr txBox="1"/>
          <p:nvPr/>
        </p:nvSpPr>
        <p:spPr>
          <a:xfrm>
            <a:off x="5337175" y="3203575"/>
            <a:ext cx="594360" cy="922020"/>
          </a:xfrm>
          <a:prstGeom prst="rect">
            <a:avLst/>
          </a:prstGeom>
          <a:noFill/>
        </p:spPr>
        <p:txBody>
          <a:bodyPr wrap="square" rtlCol="0">
            <a:spAutoFit/>
          </a:bodyPr>
          <a:lstStyle/>
          <a:p>
            <a:pPr algn="l">
              <a:buClrTx/>
              <a:buSzTx/>
              <a:buFontTx/>
            </a:pPr>
            <a:r>
              <a:rPr lang="en-US" altLang="zh-CN" sz="5400" b="1">
                <a:solidFill>
                  <a:srgbClr val="FF0000"/>
                </a:solidFill>
                <a:latin typeface="Times New Roman" panose="02020603050405020304" pitchFamily="18" charset="0"/>
              </a:rPr>
              <a:t>a</a:t>
            </a:r>
            <a:endParaRPr lang="en-US" altLang="zh-CN" sz="5400" b="1">
              <a:solidFill>
                <a:srgbClr val="FF0000"/>
              </a:solidFill>
              <a:latin typeface="Times New Roman" panose="02020603050405020304" pitchFamily="18" charset="0"/>
            </a:endParaRPr>
          </a:p>
        </p:txBody>
      </p:sp>
      <p:sp>
        <p:nvSpPr>
          <p:cNvPr id="3" name="文本框 2"/>
          <p:cNvSpPr txBox="1"/>
          <p:nvPr/>
        </p:nvSpPr>
        <p:spPr>
          <a:xfrm>
            <a:off x="5472430" y="3834130"/>
            <a:ext cx="445135" cy="922020"/>
          </a:xfrm>
          <a:prstGeom prst="rect">
            <a:avLst/>
          </a:prstGeom>
          <a:noFill/>
        </p:spPr>
        <p:txBody>
          <a:bodyPr wrap="square" rtlCol="0">
            <a:spAutoFit/>
          </a:bodyPr>
          <a:lstStyle/>
          <a:p>
            <a:pPr algn="l">
              <a:buClrTx/>
              <a:buSzTx/>
              <a:buFontTx/>
            </a:pPr>
            <a:r>
              <a:rPr lang="en-US" altLang="zh-CN" sz="5400" b="1">
                <a:solidFill>
                  <a:srgbClr val="FF0000"/>
                </a:solidFill>
                <a:latin typeface="Times New Roman" panose="02020603050405020304" pitchFamily="18" charset="0"/>
              </a:rPr>
              <a:t>b</a:t>
            </a:r>
            <a:endParaRPr lang="en-US" altLang="zh-CN" sz="5400" b="1">
              <a:solidFill>
                <a:srgbClr val="FF0000"/>
              </a:solidFill>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1016635" y="188278"/>
            <a:ext cx="6840538" cy="639762"/>
          </a:xfrm>
        </p:spPr>
        <p:txBody>
          <a:bodyPr vert="horz" wrap="square" lIns="91440" tIns="45720" rIns="91440" bIns="45720" anchor="ctr" anchorCtr="0"/>
          <a:lstStyle/>
          <a:p>
            <a:pPr eaLnBrk="1" hangingPunct="1"/>
            <a:r>
              <a:rPr lang="zh-CN" altLang="en-US" sz="4000" b="1" dirty="0">
                <a:latin typeface="幼圆" panose="02010509060101010101" pitchFamily="49" charset="-122"/>
                <a:ea typeface="幼圆" panose="02010509060101010101" pitchFamily="49" charset="-122"/>
                <a:cs typeface="+mn-cs"/>
              </a:rPr>
              <a:t>烧录香橙派映像</a:t>
            </a:r>
            <a:r>
              <a:rPr lang="en-US" altLang="zh-CN" b="1" dirty="0"/>
              <a:t>	</a:t>
            </a:r>
            <a:endParaRPr lang="en-US" altLang="zh-CN" b="1" dirty="0"/>
          </a:p>
        </p:txBody>
      </p:sp>
      <p:sp>
        <p:nvSpPr>
          <p:cNvPr id="4" name="文本框 58371"/>
          <p:cNvSpPr txBox="1"/>
          <p:nvPr/>
        </p:nvSpPr>
        <p:spPr>
          <a:xfrm>
            <a:off x="567055" y="2961005"/>
            <a:ext cx="8754745" cy="490220"/>
          </a:xfrm>
          <a:prstGeom prst="rect">
            <a:avLst/>
          </a:prstGeom>
          <a:noFill/>
          <a:ln w="9525">
            <a:noFill/>
          </a:ln>
        </p:spPr>
        <p:txBody>
          <a:bodyPr wrap="square" lIns="95250" tIns="47625" rIns="95250" bIns="47625">
            <a:noAutofit/>
          </a:bodyPr>
          <a:lstStyle/>
          <a:p>
            <a:pPr marR="0" defTabSz="449580" eaLnBrk="1" hangingPunct="1">
              <a:buClrTx/>
              <a:buSzPct val="100000"/>
              <a:buFont typeface="Times New Roman" panose="02020603050405020304" pitchFamily="18" charset="0"/>
              <a:buNone/>
              <a:defRPr/>
            </a:pPr>
            <a:r>
              <a:rPr kumimoji="0" lang="en-US" altLang="en-GB" sz="2000" kern="1200" cap="none" spc="0" normalizeH="0" baseline="0" noProof="0" dirty="0">
                <a:solidFill>
                  <a:srgbClr val="FF0000"/>
                </a:solidFill>
                <a:highlight>
                  <a:srgbClr val="000000"/>
                </a:highlight>
                <a:latin typeface="Times New Roman" panose="02020603050405020304" pitchFamily="18" charset="0"/>
                <a:ea typeface="宋体" panose="02010600030101010101" pitchFamily="2" charset="-122"/>
                <a:cs typeface="Times New Roman" panose="02020603050405020304" pitchFamily="18" charset="0"/>
                <a:sym typeface="+mn-ea"/>
              </a:rPr>
              <a:t>unzip </a:t>
            </a:r>
            <a:r>
              <a:rPr kumimoji="0" lang="en-US" sz="2000" kern="1200" cap="none" spc="0" normalizeH="0" baseline="0" noProof="0" dirty="0">
                <a:solidFill>
                  <a:srgbClr val="FF0000"/>
                </a:solidFill>
                <a:highlight>
                  <a:srgbClr val="000000"/>
                </a:highlight>
                <a:latin typeface="Times New Roman" panose="02020603050405020304" pitchFamily="18" charset="0"/>
                <a:ea typeface="宋体" panose="02010600030101010101" pitchFamily="2" charset="-122"/>
                <a:cs typeface="Times New Roman" panose="02020603050405020304" pitchFamily="18" charset="0"/>
                <a:sym typeface="+mn-ea"/>
              </a:rPr>
              <a:t>Orangepi4-lts_3.0.6_ubuntu_jammy_desktop_xfce_linux5.18.5.zip</a:t>
            </a:r>
            <a:endParaRPr kumimoji="0" lang="en-US" sz="2000" kern="1200" cap="none" spc="0" normalizeH="0" baseline="0" noProof="0" dirty="0">
              <a:solidFill>
                <a:srgbClr val="FF0000"/>
              </a:solidFill>
              <a:highlight>
                <a:srgbClr val="000000"/>
              </a:highlight>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5" name="文本框 58371"/>
          <p:cNvSpPr txBox="1"/>
          <p:nvPr/>
        </p:nvSpPr>
        <p:spPr>
          <a:xfrm>
            <a:off x="656348" y="2109469"/>
            <a:ext cx="8318408" cy="402590"/>
          </a:xfrm>
          <a:prstGeom prst="rect">
            <a:avLst/>
          </a:prstGeom>
          <a:noFill/>
          <a:ln w="9525">
            <a:noFill/>
          </a:ln>
        </p:spPr>
        <p:txBody>
          <a:bodyPr lIns="95250" tIns="47625" rIns="95250" bIns="47625">
            <a:spAutoFit/>
          </a:bodyPr>
          <a:lstStyle/>
          <a:p>
            <a:pPr marR="0" defTabSz="449580" eaLnBrk="1" hangingPunct="1">
              <a:buClrTx/>
              <a:buSzPct val="100000"/>
              <a:buFont typeface="Times New Roman" panose="02020603050405020304" pitchFamily="18" charset="0"/>
              <a:buNone/>
              <a:defRPr/>
            </a:pPr>
            <a:r>
              <a:rPr kumimoji="0" lang="zh-CN" altLang="en-US" sz="2000" kern="1200" cap="none" spc="0" normalizeH="0" baseline="0" noProof="1">
                <a:solidFill>
                  <a:srgbClr val="FF0000"/>
                </a:solidFill>
                <a:highlight>
                  <a:srgbClr val="000000"/>
                </a:highlight>
                <a:latin typeface="黑体" panose="02010609060101010101" pitchFamily="49" charset="-122"/>
                <a:ea typeface="黑体" panose="02010609060101010101" pitchFamily="49" charset="-122"/>
                <a:cs typeface="+mn-cs"/>
                <a:sym typeface="+mn-ea"/>
              </a:rPr>
              <a:t>香橙派映像找网盘资源</a:t>
            </a:r>
            <a:endParaRPr kumimoji="0" lang="zh-CN" altLang="en-US" sz="2000" kern="1200" cap="none" spc="0" normalizeH="0" baseline="0" noProof="1">
              <a:solidFill>
                <a:srgbClr val="FF0000"/>
              </a:solidFill>
              <a:highlight>
                <a:srgbClr val="000000"/>
              </a:highlight>
              <a:latin typeface="黑体" panose="02010609060101010101" pitchFamily="49" charset="-122"/>
              <a:ea typeface="黑体" panose="02010609060101010101" pitchFamily="49" charset="-122"/>
              <a:cs typeface="+mn-cs"/>
              <a:sym typeface="+mn-ea"/>
            </a:endParaRPr>
          </a:p>
        </p:txBody>
      </p:sp>
      <p:sp>
        <p:nvSpPr>
          <p:cNvPr id="37893" name="文本框 5"/>
          <p:cNvSpPr txBox="1"/>
          <p:nvPr/>
        </p:nvSpPr>
        <p:spPr>
          <a:xfrm>
            <a:off x="396875" y="1718310"/>
            <a:ext cx="3802380" cy="398780"/>
          </a:xfrm>
          <a:prstGeom prst="rect">
            <a:avLst/>
          </a:prstGeom>
          <a:noFill/>
          <a:ln w="9525">
            <a:noFill/>
          </a:ln>
        </p:spPr>
        <p:txBody>
          <a:bodyPr wrap="none">
            <a:spAutoFit/>
          </a:bodyPr>
          <a:lstStyle/>
          <a:p>
            <a:pPr eaLnBrk="1" hangingPunct="1">
              <a:buSzPct val="100000"/>
              <a:buFont typeface="Times New Roman" panose="02020603050405020304" pitchFamily="18" charset="0"/>
            </a:pP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1.</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下载映像压缩文件至开发</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主机</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7894" name="文本框 6"/>
          <p:cNvSpPr txBox="1"/>
          <p:nvPr/>
        </p:nvSpPr>
        <p:spPr>
          <a:xfrm>
            <a:off x="396615" y="2565707"/>
            <a:ext cx="5834380" cy="398780"/>
          </a:xfrm>
          <a:prstGeom prst="rect">
            <a:avLst/>
          </a:prstGeom>
          <a:noFill/>
          <a:ln w="9525">
            <a:noFill/>
          </a:ln>
        </p:spPr>
        <p:txBody>
          <a:bodyPr wrap="none">
            <a:spAutoFit/>
          </a:bodyPr>
          <a:lstStyle/>
          <a:p>
            <a:pPr eaLnBrk="1" hangingPunct="1">
              <a:buSzPct val="100000"/>
              <a:buFont typeface="Times New Roman" panose="02020603050405020304" pitchFamily="18" charset="0"/>
            </a:pP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2.</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在下载目录打开终端，输入以下命令</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以解压文件</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7895" name="文本框 7"/>
          <p:cNvSpPr txBox="1"/>
          <p:nvPr/>
        </p:nvSpPr>
        <p:spPr>
          <a:xfrm>
            <a:off x="566420" y="3383915"/>
            <a:ext cx="7813040" cy="1260475"/>
          </a:xfrm>
          <a:prstGeom prst="rect">
            <a:avLst/>
          </a:prstGeom>
          <a:noFill/>
          <a:ln w="9525">
            <a:noFill/>
          </a:ln>
        </p:spPr>
        <p:txBody>
          <a:bodyPr wrap="square">
            <a:spAutoFit/>
          </a:bodyPr>
          <a:lstStyle/>
          <a:p>
            <a:pPr eaLnBrk="1" hangingPunct="1">
              <a:buSzPct val="100000"/>
              <a:buFont typeface="Times New Roman" panose="02020603050405020304" pitchFamily="18" charset="0"/>
            </a:pP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解压完成后</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映像</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Orangepi4-lts_3.0.6_ubuntu_jammy_desktop_xfce_linux5.18.5.img</a:t>
            </a:r>
            <a:endParaRPr lang="en-US" altLang="zh-CN" dirty="0">
              <a:solidFill>
                <a:schemeClr val="tx1"/>
              </a:solidFill>
              <a:latin typeface="Arial" panose="020B0604020202020204" pitchFamily="34" charset="0"/>
              <a:sym typeface="+mn-ea"/>
            </a:endParaRPr>
          </a:p>
          <a:p>
            <a:pPr eaLnBrk="1" hangingPunct="1">
              <a:buSzPct val="100000"/>
              <a:buFont typeface="Times New Roman" panose="02020603050405020304" pitchFamily="18" charset="0"/>
            </a:pPr>
            <a:endParaRPr lang="zh-CN" altLang="en-US" b="1" dirty="0">
              <a:solidFill>
                <a:srgbClr val="FF0000"/>
              </a:solidFill>
              <a:latin typeface="Arial" panose="020B0604020202020204" pitchFamily="34" charset="0"/>
              <a:sym typeface="+mn-ea"/>
            </a:endParaRPr>
          </a:p>
          <a:p>
            <a:pPr eaLnBrk="1" hangingPunct="1">
              <a:buSzPct val="100000"/>
              <a:buFont typeface="Times New Roman" panose="02020603050405020304" pitchFamily="18" charset="0"/>
            </a:pPr>
            <a:endParaRPr lang="zh-CN" altLang="en-US" b="1" dirty="0">
              <a:solidFill>
                <a:srgbClr val="FF0000"/>
              </a:solidFill>
              <a:latin typeface="Arial" panose="020B0604020202020204" pitchFamily="34" charset="0"/>
              <a:sym typeface="+mn-ea"/>
            </a:endParaRPr>
          </a:p>
        </p:txBody>
      </p:sp>
      <p:sp>
        <p:nvSpPr>
          <p:cNvPr id="37896" name="文本框 8"/>
          <p:cNvSpPr txBox="1"/>
          <p:nvPr/>
        </p:nvSpPr>
        <p:spPr>
          <a:xfrm>
            <a:off x="396875" y="4103933"/>
            <a:ext cx="3237865" cy="398780"/>
          </a:xfrm>
          <a:prstGeom prst="rect">
            <a:avLst/>
          </a:prstGeom>
          <a:noFill/>
          <a:ln w="9525">
            <a:noFill/>
          </a:ln>
        </p:spPr>
        <p:txBody>
          <a:bodyPr wrap="none">
            <a:spAutoFit/>
          </a:bodyPr>
          <a:lstStyle/>
          <a:p>
            <a:pPr eaLnBrk="1" hangingPunct="1">
              <a:buSzPct val="100000"/>
              <a:buFont typeface="Times New Roman" panose="02020603050405020304" pitchFamily="18" charset="0"/>
            </a:pP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3.</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烧录映像（</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ubuntu</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文本框 2"/>
          <p:cNvSpPr txBox="1"/>
          <p:nvPr/>
        </p:nvSpPr>
        <p:spPr>
          <a:xfrm>
            <a:off x="476885" y="953770"/>
            <a:ext cx="7781925" cy="706755"/>
          </a:xfrm>
          <a:prstGeom prst="rect">
            <a:avLst/>
          </a:prstGeom>
          <a:noFill/>
        </p:spPr>
        <p:txBody>
          <a:bodyPr wrap="square" rtlCol="0">
            <a:spAutoFit/>
          </a:bodyPr>
          <a:lstStyle/>
          <a:p>
            <a:r>
              <a:rPr lang="zh-CN" altLang="en-US" sz="2000" dirty="0">
                <a:solidFill>
                  <a:srgbClr val="FF0000"/>
                </a:solidFill>
                <a:latin typeface="黑体" panose="02010609060101010101" pitchFamily="49" charset="-122"/>
                <a:ea typeface="黑体" panose="02010609060101010101" pitchFamily="49" charset="-122"/>
              </a:rPr>
              <a:t>注：以下烧录过程可以由老师代为操作，若自己操作可以按照以下步骤进行</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6" name="文本框 5"/>
          <p:cNvSpPr txBox="1"/>
          <p:nvPr/>
        </p:nvSpPr>
        <p:spPr>
          <a:xfrm>
            <a:off x="567055" y="4464050"/>
            <a:ext cx="3669665" cy="1586865"/>
          </a:xfrm>
          <a:prstGeom prst="rect">
            <a:avLst/>
          </a:prstGeom>
          <a:noFill/>
        </p:spPr>
        <p:txBody>
          <a:bodyPr wrap="square" rtlCol="0">
            <a:noAutofit/>
          </a:bodyPr>
          <a:lstStyle/>
          <a:p>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将</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SD</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卡插入读卡器后，连接</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开发主机。</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Ubuntu PC</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的图形界面双击烧录软件</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balenaEtcher</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（网盘资源），选择映像进行烧录</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8" name="图片 7" descr="uTools_1665106997847"/>
          <p:cNvPicPr>
            <a:picLocks noChangeAspect="1"/>
          </p:cNvPicPr>
          <p:nvPr/>
        </p:nvPicPr>
        <p:blipFill>
          <a:blip r:embed="rId1"/>
          <a:stretch>
            <a:fillRect/>
          </a:stretch>
        </p:blipFill>
        <p:spPr>
          <a:xfrm>
            <a:off x="4706620" y="4058920"/>
            <a:ext cx="3371850" cy="21736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文本框 13"/>
          <p:cNvSpPr txBox="1"/>
          <p:nvPr/>
        </p:nvSpPr>
        <p:spPr>
          <a:xfrm>
            <a:off x="521653" y="1268730"/>
            <a:ext cx="3294380" cy="398780"/>
          </a:xfrm>
          <a:prstGeom prst="rect">
            <a:avLst/>
          </a:prstGeom>
          <a:noFill/>
          <a:ln w="9525">
            <a:noFill/>
          </a:ln>
        </p:spPr>
        <p:txBody>
          <a:bodyPr wrap="none">
            <a:spAutoFit/>
          </a:bodyPr>
          <a:lstStyle/>
          <a:p>
            <a:pPr eaLnBrk="1" hangingPunct="1">
              <a:buSzPct val="100000"/>
              <a:buFont typeface="Times New Roman" panose="02020603050405020304" pitchFamily="18" charset="0"/>
            </a:pP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4.</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烧录香橙派系统映像完成</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8916" name="标题 3"/>
          <p:cNvSpPr>
            <a:spLocks noGrp="1"/>
          </p:cNvSpPr>
          <p:nvPr>
            <p:ph type="title"/>
          </p:nvPr>
        </p:nvSpPr>
        <p:spPr>
          <a:xfrm>
            <a:off x="1016635" y="188278"/>
            <a:ext cx="6840538" cy="639762"/>
          </a:xfrm>
        </p:spPr>
        <p:txBody>
          <a:bodyPr vert="horz" wrap="square" lIns="91440" tIns="45720" rIns="91440" bIns="45720" anchor="ctr" anchorCtr="0"/>
          <a:lstStyle/>
          <a:p>
            <a:pPr eaLnBrk="1" hangingPunct="1"/>
            <a:r>
              <a:rPr lang="zh-CN" altLang="en-US" sz="4000" b="1" dirty="0">
                <a:latin typeface="幼圆" panose="02010509060101010101" pitchFamily="49" charset="-122"/>
                <a:ea typeface="幼圆" panose="02010509060101010101" pitchFamily="49" charset="-122"/>
                <a:cs typeface="+mn-cs"/>
              </a:rPr>
              <a:t>烧录香橙派映像</a:t>
            </a:r>
            <a:r>
              <a:rPr lang="en-US" altLang="zh-CN" b="1" dirty="0"/>
              <a:t>	</a:t>
            </a:r>
            <a:endParaRPr lang="en-US" altLang="zh-CN" b="1" dirty="0"/>
          </a:p>
        </p:txBody>
      </p:sp>
      <p:pic>
        <p:nvPicPr>
          <p:cNvPr id="4" name="图片 3" descr="uTools_1665107201147"/>
          <p:cNvPicPr>
            <a:picLocks noChangeAspect="1"/>
          </p:cNvPicPr>
          <p:nvPr/>
        </p:nvPicPr>
        <p:blipFill>
          <a:blip r:embed="rId1"/>
          <a:stretch>
            <a:fillRect/>
          </a:stretch>
        </p:blipFill>
        <p:spPr>
          <a:xfrm>
            <a:off x="1916430" y="1764030"/>
            <a:ext cx="5016500" cy="2953385"/>
          </a:xfrm>
          <a:prstGeom prst="rect">
            <a:avLst/>
          </a:prstGeom>
        </p:spPr>
      </p:pic>
      <p:sp>
        <p:nvSpPr>
          <p:cNvPr id="2" name="文本框 2"/>
          <p:cNvSpPr txBox="1"/>
          <p:nvPr/>
        </p:nvSpPr>
        <p:spPr>
          <a:xfrm>
            <a:off x="469265" y="4914265"/>
            <a:ext cx="8219440" cy="1445260"/>
          </a:xfrm>
          <a:prstGeom prst="rect">
            <a:avLst/>
          </a:prstGeom>
          <a:noFill/>
          <a:ln w="9525">
            <a:noFill/>
          </a:ln>
        </p:spPr>
        <p:txBody>
          <a:bodyPr wrap="square">
            <a:spAutoFit/>
          </a:bodyPr>
          <a:p>
            <a:pPr eaLnBrk="1" hangingPunct="1">
              <a:buSzPct val="100000"/>
              <a:buFont typeface="Times New Roman" panose="02020603050405020304" pitchFamily="18" charset="0"/>
            </a:pP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烧录完成后在开发板断电的情况下插入</a:t>
            </a:r>
            <a:r>
              <a:rPr lang="en-US" altLang="zh-CN"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SD</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卡，然后连接电源启动</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开发板。</a:t>
            </a:r>
            <a:endPar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zh-CN" altLang="en-US" sz="2000" dirty="0">
                <a:solidFill>
                  <a:schemeClr val="tx1"/>
                </a:solidFill>
                <a:latin typeface="黑体" panose="02010609060101010101" pitchFamily="49" charset="-122"/>
                <a:ea typeface="黑体" panose="02010609060101010101" pitchFamily="49" charset="-122"/>
              </a:rPr>
              <a:t>开发板已有帐号密码：</a:t>
            </a:r>
            <a:endParaRPr lang="en-US" altLang="zh-CN" sz="2000" dirty="0">
              <a:solidFill>
                <a:schemeClr val="tx1"/>
              </a:solidFill>
              <a:latin typeface="黑体" panose="02010609060101010101" pitchFamily="49" charset="-122"/>
              <a:ea typeface="黑体" panose="02010609060101010101" pitchFamily="49" charset="-122"/>
            </a:endParaRPr>
          </a:p>
          <a:p>
            <a:pPr eaLnBrk="1" hangingPunct="1">
              <a:buSzPct val="100000"/>
              <a:buFont typeface="Times New Roman" panose="02020603050405020304" pitchFamily="18" charset="0"/>
            </a:pPr>
            <a:r>
              <a:rPr lang="en-US" altLang="zh-CN" sz="2400" dirty="0">
                <a:solidFill>
                  <a:schemeClr val="tx1"/>
                </a:solidFill>
                <a:latin typeface="Arial" panose="020B0604020202020204" pitchFamily="34" charset="0"/>
              </a:rPr>
              <a:t>	</a:t>
            </a:r>
            <a:r>
              <a:rPr lang="zh-CN" altLang="en-US" sz="2400" b="1" dirty="0">
                <a:solidFill>
                  <a:srgbClr val="FF0000"/>
                </a:solidFill>
                <a:latin typeface="Times New Roman" panose="02020603050405020304" pitchFamily="18" charset="0"/>
                <a:cs typeface="Times New Roman" panose="02020603050405020304" pitchFamily="18" charset="0"/>
              </a:rPr>
              <a:t>Username: </a:t>
            </a:r>
            <a:r>
              <a:rPr lang="en-US" altLang="zh-CN" sz="2400" b="1" dirty="0">
                <a:solidFill>
                  <a:srgbClr val="FF0000"/>
                </a:solidFill>
                <a:latin typeface="Times New Roman" panose="02020603050405020304" pitchFamily="18" charset="0"/>
                <a:cs typeface="Times New Roman" panose="02020603050405020304" pitchFamily="18" charset="0"/>
              </a:rPr>
              <a:t>root                     </a:t>
            </a:r>
            <a:r>
              <a:rPr lang="zh-CN" altLang="en-US" sz="2400" b="1" dirty="0">
                <a:solidFill>
                  <a:srgbClr val="FF0000"/>
                </a:solidFill>
                <a:latin typeface="Times New Roman" panose="02020603050405020304" pitchFamily="18" charset="0"/>
                <a:cs typeface="Times New Roman" panose="02020603050405020304" pitchFamily="18" charset="0"/>
                <a:sym typeface="+mn-ea"/>
              </a:rPr>
              <a:t>Username: </a:t>
            </a:r>
            <a:r>
              <a:rPr lang="en-US" altLang="zh-CN" sz="2400" b="1" dirty="0">
                <a:solidFill>
                  <a:srgbClr val="FF0000"/>
                </a:solidFill>
                <a:latin typeface="Times New Roman" panose="02020603050405020304" pitchFamily="18" charset="0"/>
                <a:cs typeface="Times New Roman" panose="02020603050405020304" pitchFamily="18" charset="0"/>
                <a:sym typeface="+mn-ea"/>
              </a:rPr>
              <a:t>orangepi</a:t>
            </a:r>
            <a:endParaRPr lang="zh-CN" altLang="en-US" sz="2400" b="1" dirty="0">
              <a:solidFill>
                <a:srgbClr val="FF0000"/>
              </a:solidFill>
              <a:latin typeface="Times New Roman" panose="02020603050405020304" pitchFamily="18" charset="0"/>
              <a:cs typeface="Times New Roman" panose="02020603050405020304" pitchFamily="18" charset="0"/>
            </a:endParaRPr>
          </a:p>
          <a:p>
            <a:pPr eaLnBrk="1" hangingPunct="1">
              <a:buSzPct val="100000"/>
              <a:buFont typeface="Times New Roman" panose="02020603050405020304" pitchFamily="18" charset="0"/>
            </a:pP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Password:</a:t>
            </a:r>
            <a:r>
              <a:rPr lang="en-US" altLang="zh-CN" sz="2400" b="1" dirty="0">
                <a:solidFill>
                  <a:srgbClr val="FF0000"/>
                </a:solidFill>
                <a:latin typeface="Times New Roman" panose="02020603050405020304" pitchFamily="18" charset="0"/>
                <a:cs typeface="Times New Roman" panose="02020603050405020304" pitchFamily="18" charset="0"/>
              </a:rPr>
              <a:t> orangepi              </a:t>
            </a:r>
            <a:r>
              <a:rPr lang="zh-CN" altLang="en-US" sz="2400" b="1" dirty="0">
                <a:solidFill>
                  <a:srgbClr val="FF0000"/>
                </a:solidFill>
                <a:latin typeface="Times New Roman" panose="02020603050405020304" pitchFamily="18" charset="0"/>
                <a:cs typeface="Times New Roman" panose="02020603050405020304" pitchFamily="18" charset="0"/>
                <a:sym typeface="+mn-ea"/>
              </a:rPr>
              <a:t>Password: </a:t>
            </a:r>
            <a:r>
              <a:rPr lang="en-US" altLang="zh-CN" sz="2400" b="1" dirty="0">
                <a:solidFill>
                  <a:srgbClr val="FF0000"/>
                </a:solidFill>
                <a:latin typeface="Times New Roman" panose="02020603050405020304" pitchFamily="18" charset="0"/>
                <a:cs typeface="Times New Roman" panose="02020603050405020304" pitchFamily="18" charset="0"/>
                <a:sym typeface="+mn-ea"/>
              </a:rPr>
              <a:t>orangepi</a:t>
            </a:r>
            <a:endParaRPr lang="en-US" altLang="zh-CN" sz="2400" b="1" dirty="0">
              <a:solidFill>
                <a:srgbClr val="FF0000"/>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016635" y="188278"/>
            <a:ext cx="6840538" cy="639762"/>
          </a:xfrm>
        </p:spPr>
        <p:txBody>
          <a:bodyPr vert="horz" wrap="square" lIns="91440" tIns="45720" rIns="91440" bIns="45720" anchor="ctr" anchorCtr="0"/>
          <a:lstStyle/>
          <a:p>
            <a:pPr>
              <a:buNone/>
            </a:pPr>
            <a:r>
              <a:rPr lang="zh-CN" altLang="en-US" sz="4000" b="1" dirty="0">
                <a:latin typeface="幼圆" panose="02010509060101010101" pitchFamily="49" charset="-122"/>
                <a:ea typeface="幼圆" panose="02010509060101010101" pitchFamily="49" charset="-122"/>
                <a:cs typeface="+mn-cs"/>
              </a:rPr>
              <a:t>开发板启动画面</a:t>
            </a:r>
            <a:endParaRPr lang="zh-CN" altLang="en-US" sz="4000" b="1" dirty="0">
              <a:latin typeface="幼圆" panose="02010509060101010101" pitchFamily="49" charset="-122"/>
              <a:ea typeface="幼圆" panose="02010509060101010101" pitchFamily="49" charset="-122"/>
              <a:cs typeface="+mn-cs"/>
            </a:endParaRPr>
          </a:p>
        </p:txBody>
      </p:sp>
      <p:pic>
        <p:nvPicPr>
          <p:cNvPr id="2" name="图片 1" descr="45f12d969f60e3bc128b8d4934400c2"/>
          <p:cNvPicPr>
            <a:picLocks noChangeAspect="1"/>
          </p:cNvPicPr>
          <p:nvPr/>
        </p:nvPicPr>
        <p:blipFill>
          <a:blip r:embed="rId1"/>
          <a:stretch>
            <a:fillRect/>
          </a:stretch>
        </p:blipFill>
        <p:spPr>
          <a:xfrm>
            <a:off x="1151890" y="1764030"/>
            <a:ext cx="7277100" cy="41433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1061720" y="188595"/>
            <a:ext cx="7184390" cy="639445"/>
          </a:xfrm>
        </p:spPr>
        <p:txBody>
          <a:bodyPr vert="horz" wrap="square" lIns="91440" tIns="45720" rIns="91440" bIns="45720" anchor="ctr" anchorCtr="0"/>
          <a:lstStyle/>
          <a:p>
            <a:pPr eaLnBrk="1" hangingPunct="1"/>
            <a:r>
              <a:rPr lang="zh-CN" altLang="en-US" sz="4000" b="1" dirty="0">
                <a:latin typeface="幼圆" panose="02010509060101010101" pitchFamily="49" charset="-122"/>
                <a:ea typeface="幼圆" panose="02010509060101010101" pitchFamily="49" charset="-122"/>
                <a:cs typeface="+mn-cs"/>
                <a:sym typeface="+mn-ea"/>
              </a:rPr>
              <a:t>远程登录开发板</a:t>
            </a:r>
            <a:r>
              <a:rPr lang="en-US" altLang="zh-CN" sz="4000" b="1" dirty="0">
                <a:latin typeface="幼圆" panose="02010509060101010101" pitchFamily="49" charset="-122"/>
                <a:ea typeface="幼圆" panose="02010509060101010101" pitchFamily="49" charset="-122"/>
                <a:cs typeface="+mn-cs"/>
                <a:sym typeface="+mn-ea"/>
              </a:rPr>
              <a:t> </a:t>
            </a:r>
            <a:r>
              <a:rPr lang="en-US" altLang="zh-CN" sz="4000" b="1" dirty="0">
                <a:latin typeface="Times New Roman" panose="02020603050405020304" pitchFamily="18" charset="0"/>
                <a:ea typeface="幼圆" panose="02010509060101010101" pitchFamily="49" charset="-122"/>
                <a:cs typeface="Times New Roman" panose="02020603050405020304" pitchFamily="18" charset="0"/>
                <a:sym typeface="+mn-ea"/>
              </a:rPr>
              <a:t>1</a:t>
            </a:r>
            <a:endParaRPr lang="en-US" altLang="zh-CN" sz="4000" b="1" dirty="0">
              <a:latin typeface="Times New Roman" panose="02020603050405020304" pitchFamily="18" charset="0"/>
              <a:ea typeface="幼圆" panose="02010509060101010101" pitchFamily="49" charset="-122"/>
              <a:cs typeface="Times New Roman" panose="02020603050405020304" pitchFamily="18" charset="0"/>
              <a:sym typeface="+mn-ea"/>
            </a:endParaRPr>
          </a:p>
        </p:txBody>
      </p:sp>
      <p:sp>
        <p:nvSpPr>
          <p:cNvPr id="8" name="文本框 7"/>
          <p:cNvSpPr txBox="1"/>
          <p:nvPr/>
        </p:nvSpPr>
        <p:spPr>
          <a:xfrm>
            <a:off x="791845" y="1268730"/>
            <a:ext cx="7570470" cy="1322070"/>
          </a:xfrm>
          <a:prstGeom prst="rect">
            <a:avLst/>
          </a:prstGeom>
          <a:noFill/>
        </p:spPr>
        <p:txBody>
          <a:bodyPr wrap="square" rtlCol="0">
            <a:spAutoFit/>
          </a:bodyPr>
          <a:lstStyle/>
          <a:p>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 使用网线连接开发主机和</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开发板</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 主机配置：在主机桌面点击右上角设置图标</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-&gt;</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网络</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-&gt;</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有线设置图标</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-&gt;</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IPV4</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-&gt;</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勾选</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与其他计算机共享</a:t>
            </a:r>
            <a:r>
              <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选项</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（主机会启动一个</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DHCP</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服务器，给开发板分配</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3" name="组合 2"/>
          <p:cNvGrpSpPr/>
          <p:nvPr/>
        </p:nvGrpSpPr>
        <p:grpSpPr>
          <a:xfrm>
            <a:off x="1240790" y="2649855"/>
            <a:ext cx="6681470" cy="3790950"/>
            <a:chOff x="1954" y="3963"/>
            <a:chExt cx="10522" cy="5970"/>
          </a:xfrm>
        </p:grpSpPr>
        <p:pic>
          <p:nvPicPr>
            <p:cNvPr id="2" name="图片 1"/>
            <p:cNvPicPr>
              <a:picLocks noChangeAspect="1"/>
            </p:cNvPicPr>
            <p:nvPr/>
          </p:nvPicPr>
          <p:blipFill>
            <a:blip r:embed="rId1"/>
            <a:stretch>
              <a:fillRect/>
            </a:stretch>
          </p:blipFill>
          <p:spPr>
            <a:xfrm>
              <a:off x="1954" y="3963"/>
              <a:ext cx="10523" cy="5970"/>
            </a:xfrm>
            <a:prstGeom prst="rect">
              <a:avLst/>
            </a:prstGeom>
          </p:spPr>
        </p:pic>
        <p:sp>
          <p:nvSpPr>
            <p:cNvPr id="9" name="文本框 8"/>
            <p:cNvSpPr txBox="1"/>
            <p:nvPr/>
          </p:nvSpPr>
          <p:spPr>
            <a:xfrm>
              <a:off x="11452" y="4044"/>
              <a:ext cx="950" cy="919"/>
            </a:xfrm>
            <a:prstGeom prst="rect">
              <a:avLst/>
            </a:prstGeom>
            <a:noFill/>
          </p:spPr>
          <p:txBody>
            <a:bodyPr wrap="square" rtlCol="0" anchor="t">
              <a:spAutoFit/>
            </a:bodyPr>
            <a:p>
              <a:r>
                <a:rPr lang="zh-CN" altLang="en-US" sz="3200" b="1">
                  <a:solidFill>
                    <a:srgbClr val="FF0000"/>
                  </a:solidFill>
                  <a:latin typeface="Calibri" panose="020F0502020204030204" charset="0"/>
                </a:rPr>
                <a:t>①</a:t>
              </a:r>
              <a:endParaRPr lang="zh-CN" altLang="en-US" sz="3200" b="1">
                <a:solidFill>
                  <a:srgbClr val="FF0000"/>
                </a:solidFill>
                <a:latin typeface="Calibri" panose="020F0502020204030204" charset="0"/>
              </a:endParaRPr>
            </a:p>
          </p:txBody>
        </p:sp>
        <p:sp>
          <p:nvSpPr>
            <p:cNvPr id="10" name="文本框 9"/>
            <p:cNvSpPr txBox="1"/>
            <p:nvPr/>
          </p:nvSpPr>
          <p:spPr>
            <a:xfrm>
              <a:off x="3656" y="4762"/>
              <a:ext cx="950" cy="919"/>
            </a:xfrm>
            <a:prstGeom prst="rect">
              <a:avLst/>
            </a:prstGeom>
            <a:noFill/>
          </p:spPr>
          <p:txBody>
            <a:bodyPr wrap="square" rtlCol="0" anchor="t">
              <a:spAutoFit/>
            </a:bodyPr>
            <a:p>
              <a:r>
                <a:rPr lang="zh-CN" altLang="en-US" sz="3200" b="1">
                  <a:solidFill>
                    <a:srgbClr val="FF0000"/>
                  </a:solidFill>
                  <a:latin typeface="Calibri" panose="020F0502020204030204" charset="0"/>
                </a:rPr>
                <a:t>②</a:t>
              </a:r>
              <a:endParaRPr lang="zh-CN" altLang="en-US" sz="3200" b="1">
                <a:solidFill>
                  <a:srgbClr val="FF0000"/>
                </a:solidFill>
                <a:latin typeface="Calibri" panose="020F0502020204030204" charset="0"/>
              </a:endParaRPr>
            </a:p>
          </p:txBody>
        </p:sp>
        <p:sp>
          <p:nvSpPr>
            <p:cNvPr id="11" name="文本框 10"/>
            <p:cNvSpPr txBox="1"/>
            <p:nvPr/>
          </p:nvSpPr>
          <p:spPr>
            <a:xfrm>
              <a:off x="8476" y="5258"/>
              <a:ext cx="950" cy="919"/>
            </a:xfrm>
            <a:prstGeom prst="rect">
              <a:avLst/>
            </a:prstGeom>
            <a:noFill/>
          </p:spPr>
          <p:txBody>
            <a:bodyPr wrap="square" rtlCol="0" anchor="t">
              <a:spAutoFit/>
            </a:bodyPr>
            <a:p>
              <a:r>
                <a:rPr lang="zh-CN" altLang="en-US" sz="3200" b="1">
                  <a:solidFill>
                    <a:srgbClr val="FF0000"/>
                  </a:solidFill>
                  <a:latin typeface="Calibri" panose="020F0502020204030204" charset="0"/>
                </a:rPr>
                <a:t>③</a:t>
              </a:r>
              <a:endParaRPr lang="zh-CN" altLang="en-US" sz="3200" b="1">
                <a:solidFill>
                  <a:srgbClr val="FF0000"/>
                </a:solidFill>
                <a:latin typeface="Calibri" panose="020F0502020204030204" charset="0"/>
              </a:endParaRPr>
            </a:p>
          </p:txBody>
        </p:sp>
        <p:sp>
          <p:nvSpPr>
            <p:cNvPr id="12" name="矩形 11"/>
            <p:cNvSpPr/>
            <p:nvPr/>
          </p:nvSpPr>
          <p:spPr>
            <a:xfrm>
              <a:off x="5286" y="6888"/>
              <a:ext cx="1134" cy="213"/>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6633" y="6675"/>
              <a:ext cx="1230" cy="919"/>
            </a:xfrm>
            <a:prstGeom prst="rect">
              <a:avLst/>
            </a:prstGeom>
            <a:noFill/>
          </p:spPr>
          <p:txBody>
            <a:bodyPr wrap="square" rtlCol="0">
              <a:spAutoFit/>
            </a:bodyPr>
            <a:p>
              <a:pPr algn="l">
                <a:buClrTx/>
                <a:buSzTx/>
                <a:buFontTx/>
              </a:pPr>
              <a:r>
                <a:rPr lang="zh-CN" altLang="en-US" sz="3200" b="1">
                  <a:solidFill>
                    <a:srgbClr val="FF0000"/>
                  </a:solidFill>
                  <a:latin typeface="Calibri" panose="020F0502020204030204" charset="0"/>
                </a:rPr>
                <a:t>④</a:t>
              </a:r>
              <a:endParaRPr lang="zh-CN" altLang="en-US" sz="3200" b="1">
                <a:solidFill>
                  <a:srgbClr val="FF0000"/>
                </a:solidFill>
                <a:latin typeface="Calibri" panose="020F0502020204030204"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999490" y="188595"/>
            <a:ext cx="7931150" cy="639445"/>
          </a:xfrm>
        </p:spPr>
        <p:txBody>
          <a:bodyPr vert="horz" wrap="square" lIns="91440" tIns="45720" rIns="91440" bIns="45720" anchor="ctr" anchorCtr="0"/>
          <a:lstStyle/>
          <a:p>
            <a:pPr eaLnBrk="1" hangingPunct="1"/>
            <a:r>
              <a:rPr lang="zh-CN" altLang="en-US" sz="4000" b="1" dirty="0">
                <a:latin typeface="幼圆" panose="02010509060101010101" pitchFamily="49" charset="-122"/>
                <a:ea typeface="幼圆" panose="02010509060101010101" pitchFamily="49" charset="-122"/>
                <a:cs typeface="+mn-cs"/>
                <a:sym typeface="+mn-ea"/>
              </a:rPr>
              <a:t>远程登录开发板</a:t>
            </a:r>
            <a:r>
              <a:rPr lang="en-US" altLang="zh-CN" sz="4000" b="1" dirty="0">
                <a:latin typeface="幼圆" panose="02010509060101010101" pitchFamily="49" charset="-122"/>
                <a:ea typeface="幼圆" panose="02010509060101010101" pitchFamily="49" charset="-122"/>
                <a:cs typeface="+mn-cs"/>
                <a:sym typeface="+mn-ea"/>
              </a:rPr>
              <a:t> </a:t>
            </a:r>
            <a:r>
              <a:rPr lang="en-US" altLang="zh-CN" sz="4000" b="1" dirty="0">
                <a:latin typeface="Times New Roman" panose="02020603050405020304" pitchFamily="18" charset="0"/>
                <a:ea typeface="幼圆" panose="02010509060101010101" pitchFamily="49" charset="-122"/>
                <a:cs typeface="Times New Roman" panose="02020603050405020304" pitchFamily="18" charset="0"/>
                <a:sym typeface="+mn-ea"/>
              </a:rPr>
              <a:t>2</a:t>
            </a:r>
            <a:r>
              <a:rPr lang="en-US" altLang="zh-CN" sz="4000" b="1" dirty="0">
                <a:latin typeface="幼圆" panose="02010509060101010101" pitchFamily="49" charset="-122"/>
                <a:ea typeface="幼圆" panose="02010509060101010101" pitchFamily="49" charset="-122"/>
                <a:cs typeface="+mn-cs"/>
                <a:sym typeface="+mn-ea"/>
              </a:rPr>
              <a:t> </a:t>
            </a:r>
            <a:endParaRPr lang="en-US" altLang="zh-CN" sz="4000" b="1" dirty="0">
              <a:solidFill>
                <a:schemeClr val="tx1">
                  <a:lumMod val="95000"/>
                  <a:lumOff val="5000"/>
                </a:schemeClr>
              </a:solidFill>
              <a:latin typeface="幼圆" panose="02010509060101010101" pitchFamily="49" charset="-122"/>
              <a:ea typeface="幼圆" panose="02010509060101010101" pitchFamily="49" charset="-122"/>
              <a:cs typeface="+mn-cs"/>
              <a:sym typeface="+mn-ea"/>
            </a:endParaRPr>
          </a:p>
        </p:txBody>
      </p:sp>
      <p:sp>
        <p:nvSpPr>
          <p:cNvPr id="2" name="标题 1"/>
          <p:cNvSpPr>
            <a:spLocks noGrp="1"/>
          </p:cNvSpPr>
          <p:nvPr/>
        </p:nvSpPr>
        <p:spPr>
          <a:xfrm>
            <a:off x="468630" y="1110615"/>
            <a:ext cx="8167370" cy="5267325"/>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sz="3600" kern="1200">
                <a:solidFill>
                  <a:schemeClr val="tx1"/>
                </a:solidFill>
                <a:latin typeface="+mj-lt"/>
                <a:ea typeface="+mj-ea"/>
                <a:cs typeface="方正书宋_GBK" charset="-122"/>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9pPr>
          </a:lstStyle>
          <a:p>
            <a:pPr eaLnBrk="1" hangingPunct="1">
              <a:lnSpc>
                <a:spcPct val="100000"/>
              </a:lnSpc>
            </a:pPr>
            <a:r>
              <a:rPr lang="en-US" altLang="zh-CN"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3. </a:t>
            </a:r>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获取开发板</a:t>
            </a:r>
            <a:r>
              <a:rPr lang="en-US" altLang="zh-CN" sz="20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a:t>
            </a:r>
            <a:endPar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eaLnBrk="1" hangingPunct="1">
              <a:lnSpc>
                <a:spcPct val="100000"/>
              </a:lnSpc>
            </a:pPr>
            <a:r>
              <a:rPr lang="en-US" altLang="zh-CN" sz="1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 </a:t>
            </a:r>
            <a:endParaRPr lang="zh-CN" altLang="en-US" sz="32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eaLnBrk="1" hangingPunct="1"/>
            <a:r>
              <a:rPr lang="zh-CN" altLang="en-US"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方法</a:t>
            </a:r>
            <a:r>
              <a:rPr lang="en-US" altLang="zh-CN" sz="24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a:t>
            </a:r>
            <a:endParaRPr lang="zh-CN" altLang="en-US"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indent="457200" eaLnBrk="1" hangingPunct="1"/>
            <a:r>
              <a:rPr lang="zh-CN" altLang="en-US"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在主机的日志文件</a:t>
            </a:r>
            <a:r>
              <a:rPr lang="en-US" altLang="zh-CN" sz="24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 /var/log/syslog </a:t>
            </a:r>
            <a:r>
              <a:rPr lang="zh-CN" altLang="en-US"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中查找</a:t>
            </a:r>
            <a:r>
              <a:rPr lang="en-US" altLang="zh-CN" sz="24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DHCP</a:t>
            </a:r>
            <a:r>
              <a:rPr lang="zh-CN" altLang="en-US"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服务器给开发板分配</a:t>
            </a:r>
            <a:r>
              <a:rPr lang="en-US" altLang="zh-CN" sz="24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的日志记录：</a:t>
            </a:r>
            <a:endParaRPr lang="zh-CN" altLang="en-US"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lvl="1" eaLnBrk="1" hangingPunct="1"/>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grep  orangepi  </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rPr>
              <a:t>/var/log/syslog</a:t>
            </a:r>
            <a:endParaRPr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endParaRPr>
          </a:p>
          <a:p>
            <a:pPr eaLnBrk="1" hangingPunct="1"/>
            <a:endPar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algn="l" eaLnBrk="1" hangingPunct="1">
              <a:buClrTx/>
              <a:buSzTx/>
              <a:buFontTx/>
            </a:pPr>
            <a:r>
              <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	</a:t>
            </a:r>
            <a:endPar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algn="l" eaLnBrk="1" hangingPunct="1">
              <a:buClrTx/>
              <a:buSzTx/>
              <a:buFontTx/>
            </a:pPr>
            <a:endPar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algn="l" eaLnBrk="1" hangingPunct="1">
              <a:buClrTx/>
              <a:buSzTx/>
              <a:buFontTx/>
            </a:pPr>
            <a:r>
              <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方法</a:t>
            </a:r>
            <a:r>
              <a:rPr lang="en-US" altLang="zh-CN" sz="24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2</a:t>
            </a:r>
            <a:r>
              <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indent="457200" algn="l" eaLnBrk="1" hangingPunct="1">
              <a:buClrTx/>
              <a:buSzTx/>
              <a:buFontTx/>
            </a:pPr>
            <a:r>
              <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开发板连接键盘，</a:t>
            </a:r>
            <a:r>
              <a:rPr lang="zh-CN" altLang="en-US"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进入开发板</a:t>
            </a:r>
            <a:r>
              <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终端输入</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rPr>
              <a:t>ifconfig</a:t>
            </a:r>
            <a:r>
              <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或</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rPr>
              <a:t>ip </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rPr>
              <a:t>addr show eth0</a:t>
            </a:r>
            <a:r>
              <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命令，获取开发板有线网络</a:t>
            </a:r>
            <a:r>
              <a:rPr lang="en-US" altLang="zh-CN" sz="24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IP</a:t>
            </a:r>
            <a:r>
              <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地址</a:t>
            </a:r>
            <a:r>
              <a:rPr lang="zh-CN" altLang="en-US"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a:t>
            </a:r>
            <a:endPar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eaLnBrk="1" hangingPunct="1"/>
            <a:endPar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eaLnBrk="1" hangingPunct="1"/>
            <a:endParaRPr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endParaRPr>
          </a:p>
          <a:p>
            <a:pPr eaLnBrk="1" hangingPunct="1"/>
            <a:endParaRPr lang="en-US" altLang="zh-CN" sz="24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999490" y="234315"/>
            <a:ext cx="7931150" cy="639445"/>
          </a:xfrm>
        </p:spPr>
        <p:txBody>
          <a:bodyPr vert="horz" wrap="square" lIns="91440" tIns="45720" rIns="91440" bIns="45720" anchor="ctr" anchorCtr="0"/>
          <a:lstStyle/>
          <a:p>
            <a:pPr algn="l" eaLnBrk="1" hangingPunct="1">
              <a:buClrTx/>
              <a:buSzTx/>
              <a:buFontTx/>
            </a:pPr>
            <a:r>
              <a:rPr lang="zh-CN" altLang="en-US" sz="4000" b="1" dirty="0">
                <a:latin typeface="幼圆" panose="02010509060101010101" pitchFamily="49" charset="-122"/>
                <a:ea typeface="幼圆" panose="02010509060101010101" pitchFamily="49" charset="-122"/>
                <a:cs typeface="+mn-cs"/>
                <a:sym typeface="+mn-ea"/>
              </a:rPr>
              <a:t>远程登录开发板</a:t>
            </a:r>
            <a:r>
              <a:rPr lang="en-US" altLang="zh-CN" sz="4000" b="1" dirty="0">
                <a:latin typeface="幼圆" panose="02010509060101010101" pitchFamily="49" charset="-122"/>
                <a:ea typeface="幼圆" panose="02010509060101010101" pitchFamily="49" charset="-122"/>
                <a:cs typeface="+mn-cs"/>
                <a:sym typeface="+mn-ea"/>
              </a:rPr>
              <a:t> </a:t>
            </a:r>
            <a:r>
              <a:rPr lang="en-US" altLang="zh-CN" sz="4000" b="1" dirty="0">
                <a:latin typeface="Times New Roman" panose="02020603050405020304" pitchFamily="18" charset="0"/>
                <a:ea typeface="幼圆" panose="02010509060101010101" pitchFamily="49" charset="-122"/>
                <a:cs typeface="Times New Roman" panose="02020603050405020304" pitchFamily="18" charset="0"/>
                <a:sym typeface="+mn-ea"/>
              </a:rPr>
              <a:t>3</a:t>
            </a:r>
            <a:endParaRPr lang="en-US" altLang="zh-CN" sz="4000" b="1" dirty="0">
              <a:latin typeface="Times New Roman" panose="02020603050405020304" pitchFamily="18" charset="0"/>
              <a:ea typeface="幼圆" panose="02010509060101010101" pitchFamily="49" charset="-122"/>
              <a:cs typeface="Times New Roman" panose="02020603050405020304" pitchFamily="18" charset="0"/>
              <a:sym typeface="+mn-ea"/>
            </a:endParaRPr>
          </a:p>
        </p:txBody>
      </p:sp>
      <p:sp>
        <p:nvSpPr>
          <p:cNvPr id="7" name="文本框 6"/>
          <p:cNvSpPr txBox="1"/>
          <p:nvPr/>
        </p:nvSpPr>
        <p:spPr>
          <a:xfrm>
            <a:off x="431800" y="1179195"/>
            <a:ext cx="8277860" cy="3784600"/>
          </a:xfrm>
          <a:prstGeom prst="rect">
            <a:avLst/>
          </a:prstGeom>
          <a:noFill/>
        </p:spPr>
        <p:txBody>
          <a:bodyPr wrap="square" rtlCol="0">
            <a:spAutoFit/>
          </a:bodyPr>
          <a:lstStyle/>
          <a:p>
            <a:pPr algn="l"/>
            <a:r>
              <a:rPr lang="en-US" altLang="zh-CN"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4. </a:t>
            </a:r>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在主机终端，输入</a:t>
            </a:r>
            <a:r>
              <a:rPr lang="en-US" altLang="zh-CN" sz="20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ssh</a:t>
            </a:r>
            <a:r>
              <a:rPr lang="zh-CN" altLang="en-US" sz="2000" dirty="0" err="1">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命令</a:t>
            </a:r>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连接开发板，</a:t>
            </a:r>
            <a:r>
              <a:rPr lang="en-US" altLang="zh-CN" sz="20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root</a:t>
            </a:r>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用户</a:t>
            </a:r>
            <a:endParaRPr lang="en-US" altLang="zh-CN"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algn="l"/>
            <a:r>
              <a:rPr lang="en-US" altLang="zh-CN"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	</a:t>
            </a:r>
            <a:r>
              <a:rPr lang="en-US" altLang="zh-CN" sz="20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ssh  root@xx.xx.xx.xx</a:t>
            </a:r>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a:t>
            </a:r>
            <a:r>
              <a:rPr lang="en-US" altLang="zh-CN" sz="20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xx.xx.xx.xx</a:t>
            </a:r>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是开发板的</a:t>
            </a:r>
            <a:r>
              <a:rPr lang="en-US" altLang="zh-CN" sz="20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0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地址</a:t>
            </a:r>
            <a:r>
              <a:rPr lang="en-US" altLang="zh-CN"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algn="l"/>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第一次连接可能会出现询问是否继续连接，键入</a:t>
            </a:r>
            <a:r>
              <a:rPr lang="en-US" altLang="zh-CN" sz="20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yes</a:t>
            </a:r>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然后点击回车即可</a:t>
            </a:r>
            <a:endParaRPr lang="en-US" altLang="zh-CN"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algn="l"/>
            <a:endParaRPr lang="en-US" altLang="zh-CN"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algn="l"/>
            <a:r>
              <a:rPr lang="en-US" altLang="zh-CN"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5. </a:t>
            </a:r>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输入密码</a:t>
            </a:r>
            <a:r>
              <a:rPr lang="en-US" altLang="zh-CN" sz="2000" dirty="0" err="1">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orangepi</a:t>
            </a:r>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，完成</a:t>
            </a:r>
            <a:r>
              <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远程登陆开发板</a:t>
            </a:r>
            <a:endPar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algn="l"/>
            <a:endPar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lvl="0" algn="l"/>
            <a:endParaRPr lang="zh-CN" altLang="en-US" sz="2000" dirty="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lvl="0" algn="l"/>
            <a:r>
              <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rPr>
              <a:t>注</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en-US" altLang="zh-CN" sz="2000" dirty="0" err="1">
                <a:solidFill>
                  <a:srgbClr val="FF0000"/>
                </a:solidFill>
                <a:latin typeface="黑体" panose="02010609060101010101" pitchFamily="49" charset="-122"/>
                <a:ea typeface="黑体" panose="02010609060101010101" pitchFamily="49" charset="-122"/>
                <a:cs typeface="黑体" panose="02010609060101010101" pitchFamily="49" charset="-122"/>
              </a:rPr>
              <a:t>输入密码的时候，屏幕上是不会显示输入的密码的具体内容的，请不要以为是有什么故障，输入完后直接回车即可</a:t>
            </a:r>
            <a:r>
              <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lvl="0" algn="l"/>
            <a:endPar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lvl="0" algn="l"/>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6</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000"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ssh</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登录开发板后，可以测试网络连通性</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000" dirty="0" err="1">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rPr>
              <a:t>ping www.baidu.com</a:t>
            </a:r>
            <a:endParaRPr lang="en-US" altLang="zh-CN" sz="2000" dirty="0" err="1">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endParaRPr>
          </a:p>
          <a:p>
            <a:pPr lvl="0" algn="l"/>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ping</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命令可以通过</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Ctrl+C</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快捷键来中断运行</a:t>
            </a:r>
            <a:endPar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descr="7cd77cdf690dd980b1769c89be3b9c9"/>
          <p:cNvPicPr>
            <a:picLocks noChangeAspect="1"/>
          </p:cNvPicPr>
          <p:nvPr/>
        </p:nvPicPr>
        <p:blipFill>
          <a:blip r:embed="rId1"/>
          <a:stretch>
            <a:fillRect/>
          </a:stretch>
        </p:blipFill>
        <p:spPr>
          <a:xfrm>
            <a:off x="746760" y="5048885"/>
            <a:ext cx="6986905" cy="11449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016635" y="188595"/>
            <a:ext cx="2993390" cy="639445"/>
          </a:xfrm>
        </p:spPr>
        <p:txBody>
          <a:bodyPr vert="horz" wrap="square" lIns="91440" tIns="45720" rIns="91440" bIns="45720" anchor="ctr" anchorCtr="0"/>
          <a:lstStyle/>
          <a:p>
            <a:pPr>
              <a:buNone/>
            </a:pPr>
            <a:r>
              <a:rPr lang="zh-CN" altLang="en-US" sz="4000" b="1" dirty="0">
                <a:latin typeface="幼圆" panose="02010509060101010101" pitchFamily="49" charset="-122"/>
                <a:ea typeface="幼圆" panose="02010509060101010101" pitchFamily="49" charset="-122"/>
                <a:cs typeface="+mn-cs"/>
              </a:rPr>
              <a:t>禁用桌面</a:t>
            </a:r>
            <a:endParaRPr lang="zh-CN" altLang="en-US" sz="4000" b="1" dirty="0">
              <a:latin typeface="幼圆" panose="02010509060101010101" pitchFamily="49" charset="-122"/>
              <a:ea typeface="幼圆" panose="02010509060101010101" pitchFamily="49" charset="-122"/>
              <a:cs typeface="+mn-cs"/>
            </a:endParaRPr>
          </a:p>
        </p:txBody>
      </p:sp>
      <p:sp>
        <p:nvSpPr>
          <p:cNvPr id="2" name="文本框 1"/>
          <p:cNvSpPr txBox="1"/>
          <p:nvPr/>
        </p:nvSpPr>
        <p:spPr>
          <a:xfrm>
            <a:off x="640715" y="1356360"/>
            <a:ext cx="7981315" cy="1014730"/>
          </a:xfrm>
          <a:prstGeom prst="rect">
            <a:avLst/>
          </a:prstGeom>
          <a:noFill/>
        </p:spPr>
        <p:txBody>
          <a:bodyPr wrap="square" rtlCol="0">
            <a:spAutoFit/>
          </a:bodyPr>
          <a:lstStyle/>
          <a:p>
            <a:r>
              <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 </a:t>
            </a:r>
            <a:r>
              <a:rPr lang="en-US" altLang="zh-CN"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ssh</a:t>
            </a:r>
            <a:r>
              <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登录开发板，在终端输入下面的命令，非</a:t>
            </a:r>
            <a:r>
              <a:rPr lang="en-US" altLang="zh-CN"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root</a:t>
            </a:r>
            <a:r>
              <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用户加</a:t>
            </a:r>
            <a:r>
              <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sudo</a:t>
            </a:r>
            <a:r>
              <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权限</a:t>
            </a:r>
            <a:endPar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indent="457200"/>
            <a:r>
              <a:rPr lang="zh-CN" altLang="en-US"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sudo orangepi-config</a:t>
            </a:r>
            <a:endParaRPr lang="zh-CN" altLang="en-US"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 选择</a:t>
            </a:r>
            <a:r>
              <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System</a:t>
            </a:r>
            <a:endParaRPr lang="en-US" altLang="zh-CN"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descr="2${LXK[TF`74P%G([3SF]2I"/>
          <p:cNvPicPr>
            <a:picLocks noChangeAspect="1"/>
          </p:cNvPicPr>
          <p:nvPr/>
        </p:nvPicPr>
        <p:blipFill>
          <a:blip r:embed="rId1"/>
          <a:stretch>
            <a:fillRect/>
          </a:stretch>
        </p:blipFill>
        <p:spPr>
          <a:xfrm>
            <a:off x="1016635" y="2528570"/>
            <a:ext cx="6896100" cy="35147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6590" y="1043940"/>
            <a:ext cx="7981315" cy="5323205"/>
          </a:xfrm>
          <a:prstGeom prst="rect">
            <a:avLst/>
          </a:prstGeom>
          <a:noFill/>
        </p:spPr>
        <p:txBody>
          <a:bodyPr wrap="square" rtlCol="0">
            <a:spAutoFit/>
          </a:bodyPr>
          <a:lstStyle/>
          <a:p>
            <a:r>
              <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3.</a:t>
            </a:r>
            <a:r>
              <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sym typeface="+mn-ea"/>
              </a:rPr>
              <a:t> 选择</a:t>
            </a:r>
            <a:r>
              <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Desktop</a:t>
            </a:r>
            <a:endPar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 然后选择</a:t>
            </a:r>
            <a:r>
              <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&lt;Stop&gt;</a:t>
            </a:r>
            <a:endPar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r>
              <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 然后在终端输入</a:t>
            </a:r>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reboot</a:t>
            </a:r>
            <a:r>
              <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命令重启</a:t>
            </a:r>
            <a:r>
              <a:rPr lang="zh-CN" altLang="en-US"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Linux</a:t>
            </a:r>
            <a:r>
              <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系统就会发现不会显示桌面了</a:t>
            </a:r>
            <a:endPar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3" descr="706}G$~Z%(UJ151`HGXMDCU"/>
          <p:cNvPicPr>
            <a:picLocks noChangeAspect="1"/>
          </p:cNvPicPr>
          <p:nvPr/>
        </p:nvPicPr>
        <p:blipFill>
          <a:blip r:embed="rId1"/>
          <a:stretch>
            <a:fillRect/>
          </a:stretch>
        </p:blipFill>
        <p:spPr>
          <a:xfrm>
            <a:off x="1466850" y="4238625"/>
            <a:ext cx="5554980" cy="1664335"/>
          </a:xfrm>
          <a:prstGeom prst="rect">
            <a:avLst/>
          </a:prstGeom>
        </p:spPr>
      </p:pic>
      <p:sp>
        <p:nvSpPr>
          <p:cNvPr id="5" name="标题 1"/>
          <p:cNvSpPr>
            <a:spLocks noGrp="1"/>
          </p:cNvSpPr>
          <p:nvPr/>
        </p:nvSpPr>
        <p:spPr>
          <a:xfrm>
            <a:off x="1016635" y="188595"/>
            <a:ext cx="2993390" cy="639445"/>
          </a:xfrm>
          <a:prstGeom prst="rect">
            <a:avLst/>
          </a:prstGeom>
          <a:noFill/>
          <a:ln w="9525">
            <a:noFill/>
          </a:ln>
        </p:spPr>
        <p:txBody>
          <a:bodyPr vert="horz" wrap="square" lIns="91440" tIns="45720" rIns="91440" bIns="45720" anchor="ctr" anchorCtr="0"/>
          <a:lstStyle>
            <a:lvl1pPr algn="l" rtl="0" eaLnBrk="0" fontAlgn="base" hangingPunct="0">
              <a:spcBef>
                <a:spcPct val="0"/>
              </a:spcBef>
              <a:spcAft>
                <a:spcPct val="0"/>
              </a:spcAft>
              <a:defRPr sz="3600" kern="1200">
                <a:solidFill>
                  <a:schemeClr val="tx1"/>
                </a:solidFill>
                <a:latin typeface="+mj-lt"/>
                <a:ea typeface="+mj-ea"/>
                <a:cs typeface="方正书宋_GBK" charset="0"/>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9pPr>
          </a:lstStyle>
          <a:p>
            <a:pPr>
              <a:buNone/>
            </a:pPr>
            <a:r>
              <a:rPr lang="zh-CN" altLang="en-US" sz="4000" b="1" dirty="0">
                <a:latin typeface="幼圆" panose="02010509060101010101" pitchFamily="49" charset="-122"/>
                <a:ea typeface="幼圆" panose="02010509060101010101" pitchFamily="49" charset="-122"/>
                <a:cs typeface="+mn-cs"/>
              </a:rPr>
              <a:t>禁用桌面</a:t>
            </a:r>
            <a:endParaRPr lang="zh-CN" altLang="en-US" sz="4000" b="1" dirty="0">
              <a:latin typeface="幼圆" panose="02010509060101010101" pitchFamily="49" charset="-122"/>
              <a:ea typeface="幼圆" panose="02010509060101010101" pitchFamily="49" charset="-122"/>
              <a:cs typeface="+mn-cs"/>
            </a:endParaRPr>
          </a:p>
        </p:txBody>
      </p:sp>
      <p:pic>
        <p:nvPicPr>
          <p:cNvPr id="3" name="图片 2" descr="XGB]R$PVOPBZ~`%5~F]6]$U"/>
          <p:cNvPicPr>
            <a:picLocks noChangeAspect="1"/>
          </p:cNvPicPr>
          <p:nvPr/>
        </p:nvPicPr>
        <p:blipFill>
          <a:blip r:embed="rId2"/>
          <a:stretch>
            <a:fillRect/>
          </a:stretch>
        </p:blipFill>
        <p:spPr>
          <a:xfrm>
            <a:off x="1517015" y="1398905"/>
            <a:ext cx="5415280" cy="24155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35841"/>
          <p:cNvSpPr>
            <a:spLocks noGrp="1"/>
          </p:cNvSpPr>
          <p:nvPr>
            <p:ph type="title"/>
          </p:nvPr>
        </p:nvSpPr>
        <p:spPr>
          <a:xfrm>
            <a:off x="1061720" y="143193"/>
            <a:ext cx="6840538" cy="639762"/>
          </a:xfrm>
        </p:spPr>
        <p:txBody>
          <a:bodyPr vert="horz" wrap="square" lIns="90000" tIns="46800" rIns="90000" bIns="46800" anchor="ctr" anchorCtr="0"/>
          <a:lstStyle/>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800" b="1" dirty="0">
                <a:ea typeface="幼圆" panose="02010509060101010101" pitchFamily="49" charset="-122"/>
              </a:rPr>
              <a:t>硬件平台</a:t>
            </a:r>
            <a:r>
              <a:rPr lang="en-US" altLang="zh-CN" sz="4800" b="1" dirty="0">
                <a:ea typeface="幼圆" panose="02010509060101010101" pitchFamily="49" charset="-122"/>
              </a:rPr>
              <a:t>-</a:t>
            </a:r>
            <a:r>
              <a:rPr lang="zh-CN" altLang="en-US" sz="4800" b="1" dirty="0">
                <a:ea typeface="幼圆" panose="02010509060101010101" pitchFamily="49" charset="-122"/>
              </a:rPr>
              <a:t>香橙派</a:t>
            </a:r>
            <a:r>
              <a:rPr lang="en-US" altLang="zh-CN" sz="4800" b="1" dirty="0">
                <a:latin typeface="Times New Roman" panose="02020603050405020304" pitchFamily="18" charset="0"/>
                <a:ea typeface="幼圆" panose="02010509060101010101" pitchFamily="49" charset="-122"/>
                <a:cs typeface="Times New Roman" panose="02020603050405020304" pitchFamily="18" charset="0"/>
              </a:rPr>
              <a:t>4-LTS</a:t>
            </a:r>
            <a:endParaRPr lang="zh-CN" altLang="en-GB" sz="4800" b="1" dirty="0">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51460" y="368935"/>
            <a:ext cx="8670290" cy="636460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1016635" y="188278"/>
            <a:ext cx="6840538" cy="639762"/>
          </a:xfrm>
        </p:spPr>
        <p:txBody>
          <a:bodyPr vert="horz" wrap="square" lIns="91440" tIns="45720" rIns="91440" bIns="45720" anchor="ctr" anchorCtr="0"/>
          <a:lstStyle/>
          <a:p>
            <a:pPr eaLnBrk="1" hangingPunct="1"/>
            <a:r>
              <a:rPr lang="zh-CN" altLang="en-US" sz="4000" b="1" dirty="0">
                <a:latin typeface="幼圆" panose="02010509060101010101" pitchFamily="49" charset="-122"/>
                <a:ea typeface="幼圆" panose="02010509060101010101" pitchFamily="49" charset="-122"/>
                <a:cs typeface="+mn-cs"/>
              </a:rPr>
              <a:t>开发板配置无线网络</a:t>
            </a:r>
            <a:r>
              <a:rPr lang="en-US" altLang="zh-CN" sz="4000" b="1" dirty="0">
                <a:latin typeface="幼圆" panose="02010509060101010101" pitchFamily="49" charset="-122"/>
                <a:ea typeface="幼圆" panose="02010509060101010101" pitchFamily="49" charset="-122"/>
                <a:cs typeface="+mn-cs"/>
              </a:rPr>
              <a:t>(</a:t>
            </a:r>
            <a:r>
              <a:rPr lang="zh-CN" altLang="en-US" sz="4000" b="1" dirty="0">
                <a:latin typeface="幼圆" panose="02010509060101010101" pitchFamily="49" charset="-122"/>
                <a:ea typeface="幼圆" panose="02010509060101010101" pitchFamily="49" charset="-122"/>
                <a:cs typeface="+mn-cs"/>
              </a:rPr>
              <a:t>不需要</a:t>
            </a:r>
            <a:r>
              <a:rPr lang="en-US" altLang="zh-CN" sz="4000" b="1" dirty="0">
                <a:latin typeface="幼圆" panose="02010509060101010101" pitchFamily="49" charset="-122"/>
                <a:ea typeface="幼圆" panose="02010509060101010101" pitchFamily="49" charset="-122"/>
                <a:cs typeface="+mn-cs"/>
              </a:rPr>
              <a:t>)</a:t>
            </a:r>
            <a:endParaRPr lang="en-US" altLang="zh-CN" sz="4000" b="1" dirty="0">
              <a:latin typeface="幼圆" panose="02010509060101010101" pitchFamily="49" charset="-122"/>
              <a:ea typeface="幼圆" panose="02010509060101010101" pitchFamily="49" charset="-122"/>
              <a:cs typeface="+mn-cs"/>
            </a:endParaRPr>
          </a:p>
        </p:txBody>
      </p:sp>
      <p:sp>
        <p:nvSpPr>
          <p:cNvPr id="2" name="文本框 1"/>
          <p:cNvSpPr txBox="1"/>
          <p:nvPr/>
        </p:nvSpPr>
        <p:spPr>
          <a:xfrm>
            <a:off x="386715" y="1718945"/>
            <a:ext cx="8279765" cy="3046095"/>
          </a:xfrm>
          <a:prstGeom prst="rect">
            <a:avLst/>
          </a:prstGeom>
          <a:noFill/>
        </p:spPr>
        <p:txBody>
          <a:bodyPr wrap="square" rtlCol="0">
            <a:spAutoFit/>
          </a:bodyPr>
          <a:lstStyle/>
          <a:p>
            <a:pPr lvl="0"/>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在本实验中，如果有线网口能正常使用，就不需要配置无线网络。如果需要尝试使用无线网络，可以参考</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OrangePi_4_LTS_用户手册</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中的内容通过</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nmcli </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命令配置。</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lvl="0"/>
            <a:endPar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lvl="0"/>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注：</a:t>
            </a: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lvl="0"/>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1.</a:t>
            </a:r>
            <a:r>
              <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请不要通过修改</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/etc/network/interfaces</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配置文件的方式来连接</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WIFI</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，通过这种方式连接</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 WIFI</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网络使用会有问题。</a:t>
            </a: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a:p>
            <a:pPr lvl="0"/>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rPr>
              <a:t> </a:t>
            </a:r>
            <a:r>
              <a:rPr sz="2000" dirty="0">
                <a:solidFill>
                  <a:srgbClr val="FF0000"/>
                </a:solidFill>
                <a:ea typeface="黑体" panose="02010609060101010101" pitchFamily="49" charset="-122"/>
              </a:rPr>
              <a:t>校园网由于认证系统的原因会出现无法连接的问题，所以不要使用校园网AP，可以使用开发主机作为热点。</a:t>
            </a:r>
            <a:endParaRPr sz="2000" dirty="0">
              <a:solidFill>
                <a:srgbClr val="FF0000"/>
              </a:solidFill>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文本框 263173"/>
          <p:cNvSpPr txBox="1"/>
          <p:nvPr/>
        </p:nvSpPr>
        <p:spPr>
          <a:xfrm>
            <a:off x="109855" y="1002665"/>
            <a:ext cx="8914130" cy="5727700"/>
          </a:xfrm>
          <a:prstGeom prst="rect">
            <a:avLst/>
          </a:prstGeom>
          <a:noFill/>
          <a:ln w="9525">
            <a:noFill/>
          </a:ln>
        </p:spPr>
        <p:txBody>
          <a:bodyPr wrap="square" lIns="95250" tIns="47625" rIns="95250" bIns="47625">
            <a:spAutoFit/>
          </a:bodyPr>
          <a:lstStyle/>
          <a:p>
            <a:pPr eaLnBrk="1" hangingPunct="1">
              <a:buSzPct val="100000"/>
              <a:buFont typeface="Times New Roman" panose="02020603050405020304" pitchFamily="18" charset="0"/>
            </a:pP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GB" sz="2000" dirty="0">
                <a:solidFill>
                  <a:schemeClr val="tx1"/>
                </a:solidFill>
                <a:latin typeface="黑体" panose="02010609060101010101" pitchFamily="49" charset="-122"/>
                <a:ea typeface="黑体" panose="02010609060101010101" pitchFamily="49" charset="-122"/>
                <a:cs typeface="黑体" panose="02010609060101010101" pitchFamily="49" charset="-122"/>
              </a:rPr>
              <a:t>在</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x86_64</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开发</a:t>
            </a:r>
            <a:r>
              <a:rPr lang="zh-CN" altLang="en-GB" sz="2000" dirty="0">
                <a:solidFill>
                  <a:schemeClr val="tx1"/>
                </a:solidFill>
                <a:latin typeface="黑体" panose="02010609060101010101" pitchFamily="49" charset="-122"/>
                <a:ea typeface="黑体" panose="02010609060101010101" pitchFamily="49" charset="-122"/>
                <a:cs typeface="黑体" panose="02010609060101010101" pitchFamily="49" charset="-122"/>
              </a:rPr>
              <a:t>主机上编辑并生成在</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arm</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v</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en-GB" sz="2000" dirty="0">
                <a:solidFill>
                  <a:schemeClr val="tx1"/>
                </a:solidFill>
                <a:latin typeface="黑体" panose="02010609060101010101" pitchFamily="49" charset="-122"/>
                <a:ea typeface="黑体" panose="02010609060101010101" pitchFamily="49" charset="-122"/>
                <a:cs typeface="黑体" panose="02010609060101010101" pitchFamily="49" charset="-122"/>
              </a:rPr>
              <a:t>开发板上运行的程序，然后把程序通过网络拷贝到开发板上运行，优点是编辑代码方便。</a:t>
            </a:r>
            <a:endParaRPr lang="zh-CN" altLang="en-GB"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endParaRPr lang="zh-CN" altLang="en-GB"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GB"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在</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x86_64</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开发</a:t>
            </a:r>
            <a:r>
              <a:rPr lang="zh-CN" altLang="en-GB"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主机上确定一个自己的工作目录，任意位置都行，比如</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/home/xxxx/orangepi4/</a:t>
            </a:r>
            <a:endPar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eaLnBrk="1" hangingPunct="1">
              <a:buSzPct val="100000"/>
              <a:buFont typeface="Times New Roman" panose="02020603050405020304" pitchFamily="18" charset="0"/>
            </a:pPr>
            <a:r>
              <a:rPr lang="zh-CN" altLang="en-GB"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从</a:t>
            </a:r>
            <a:r>
              <a:rPr lang="zh-CN" altLang="en-GB" sz="2000" dirty="0">
                <a:solidFill>
                  <a:schemeClr val="tx1"/>
                </a:solidFill>
                <a:latin typeface="黑体" panose="02010609060101010101" pitchFamily="49" charset="-122"/>
                <a:ea typeface="黑体" panose="02010609060101010101" pitchFamily="49" charset="-122"/>
                <a:cs typeface="黑体" panose="02010609060101010101" pitchFamily="49" charset="-122"/>
              </a:rPr>
              <a:t>网盘上下载交叉编译器和实验源代码到该目录</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en-US" altLang="zh-CN" sz="18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gcc-arm-9.2-2019.12-x86_64-aarch64-none-linux-gnu.tar.xz</a:t>
            </a:r>
            <a:endPar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l" eaLnBrk="1" hangingPunct="1">
              <a:buClrTx/>
              <a:buSzTx/>
              <a:buFont typeface="Times New Roman" panose="02020603050405020304" pitchFamily="18" charset="0"/>
            </a:pP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lab-2022-st.tgz</a:t>
            </a:r>
            <a:endPar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l" eaLnBrk="1" hangingPunct="1">
              <a:buClrTx/>
              <a:buSzTx/>
              <a:buFont typeface="Times New Roman" panose="02020603050405020304" pitchFamily="18" charset="0"/>
            </a:pPr>
            <a:endParaRPr lang="zh-CN" altLang="en-GB" sz="1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在工作目录解压：</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lvl="2" algn="l" eaLnBrk="1" hangingPunct="1">
              <a:buClrTx/>
              <a:buSzTx/>
              <a:buFont typeface="Times New Roman" panose="02020603050405020304" pitchFamily="18" charset="0"/>
            </a:pPr>
            <a:r>
              <a:rPr lang="en-US" altLang="en-GB" sz="1800" noProof="0" dirty="0">
                <a:solidFill>
                  <a:srgbClr val="FF0000"/>
                </a:solidFill>
                <a:highlight>
                  <a:srgbClr val="000000"/>
                </a:highlight>
                <a:latin typeface="Times New Roman" panose="02020603050405020304" pitchFamily="18" charset="0"/>
                <a:cs typeface="Times New Roman" panose="02020603050405020304" pitchFamily="18" charset="0"/>
                <a:sym typeface="+mn-ea"/>
              </a:rPr>
              <a:t>tar -xJvf ./gcc-arm-9.2-2019.12-x86_64-aarch64-none-linux-gnu.tar.xz</a:t>
            </a:r>
            <a:endParaRPr lang="en-US" altLang="en-GB" sz="1800" noProof="0" dirty="0">
              <a:solidFill>
                <a:srgbClr val="FF0000"/>
              </a:solidFill>
              <a:highlight>
                <a:srgbClr val="000000"/>
              </a:highlight>
              <a:latin typeface="Times New Roman" panose="02020603050405020304" pitchFamily="18" charset="0"/>
              <a:cs typeface="Times New Roman" panose="02020603050405020304" pitchFamily="18" charset="0"/>
              <a:sym typeface="+mn-ea"/>
            </a:endParaRPr>
          </a:p>
          <a:p>
            <a:pPr lvl="2" algn="l" eaLnBrk="1" hangingPunct="1">
              <a:buClrTx/>
              <a:buSzTx/>
              <a:buFont typeface="Times New Roman" panose="02020603050405020304" pitchFamily="18" charset="0"/>
            </a:pPr>
            <a:r>
              <a:rPr lang="en-US" altLang="en-GB" sz="1800" noProof="0" dirty="0">
                <a:solidFill>
                  <a:srgbClr val="FF0000"/>
                </a:solidFill>
                <a:highlight>
                  <a:srgbClr val="000000"/>
                </a:highlight>
                <a:latin typeface="Times New Roman" panose="02020603050405020304" pitchFamily="18" charset="0"/>
                <a:cs typeface="Times New Roman" panose="02020603050405020304" pitchFamily="18" charset="0"/>
              </a:rPr>
              <a:t>tar -xzvf ./lab-2022-st.tgz</a:t>
            </a:r>
            <a:endParaRPr lang="en-US" altLang="en-GB" sz="1800" noProof="0" dirty="0">
              <a:solidFill>
                <a:srgbClr val="FF0000"/>
              </a:solidFill>
              <a:highlight>
                <a:srgbClr val="000000"/>
              </a:highlight>
              <a:latin typeface="Times New Roman" panose="02020603050405020304" pitchFamily="18" charset="0"/>
              <a:cs typeface="Times New Roman" panose="02020603050405020304" pitchFamily="18" charset="0"/>
            </a:endParaRPr>
          </a:p>
          <a:p>
            <a:pPr eaLnBrk="1" hangingPunct="1">
              <a:buSzPct val="100000"/>
              <a:buFont typeface="Times New Roman" panose="02020603050405020304" pitchFamily="18" charset="0"/>
            </a:pP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解压后的编译器目录太长，可以改成一个简单的目录名</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lvl="2" eaLnBrk="1" hangingPunct="1">
              <a:buSzPct val="100000"/>
              <a:buFont typeface="Times New Roman" panose="02020603050405020304" pitchFamily="18" charset="0"/>
            </a:pPr>
            <a:r>
              <a:rPr lang="en-US" altLang="en-GB" sz="1800" noProof="0" dirty="0">
                <a:solidFill>
                  <a:srgbClr val="FF0000"/>
                </a:solidFill>
                <a:highlight>
                  <a:srgbClr val="000000"/>
                </a:highlight>
                <a:latin typeface="Times New Roman" panose="02020603050405020304" pitchFamily="18" charset="0"/>
                <a:cs typeface="Times New Roman" panose="02020603050405020304" pitchFamily="18" charset="0"/>
                <a:sym typeface="+mn-ea"/>
              </a:rPr>
              <a:t>mv  ./gcc-arm-9.2-2019.12-x86_64-aarch64-none-linux-gnu.tar.xz  ./gcc-aarch64</a:t>
            </a:r>
            <a:endParaRPr lang="en-US" altLang="en-GB" sz="1800" noProof="0" dirty="0">
              <a:solidFill>
                <a:srgbClr val="FF0000"/>
              </a:solidFill>
              <a:highlight>
                <a:srgbClr val="000000"/>
              </a:highlight>
              <a:latin typeface="Times New Roman" panose="02020603050405020304" pitchFamily="18" charset="0"/>
              <a:cs typeface="Times New Roman" panose="02020603050405020304" pitchFamily="18" charset="0"/>
              <a:sym typeface="+mn-ea"/>
            </a:endParaRPr>
          </a:p>
          <a:p>
            <a:pPr eaLnBrk="1" hangingPunct="1">
              <a:buSzPct val="100000"/>
              <a:buFont typeface="Times New Roman" panose="02020603050405020304" pitchFamily="18" charset="0"/>
            </a:pPr>
            <a:endParaRPr lang="en-US" altLang="zh-CN" sz="1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GB"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确保实验源代码目录中的</a:t>
            </a:r>
            <a:r>
              <a:rPr lang="zh-CN" altLang="en-GB" sz="2000" dirty="0">
                <a:solidFill>
                  <a:schemeClr val="tx1"/>
                </a:solidFill>
                <a:latin typeface="黑体" panose="02010609060101010101" pitchFamily="49" charset="-122"/>
                <a:ea typeface="黑体" panose="02010609060101010101" pitchFamily="49" charset="-122"/>
                <a:cs typeface="黑体" panose="02010609060101010101" pitchFamily="49" charset="-122"/>
              </a:rPr>
              <a:t>编译器配置正确</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rPr>
              <a:t>文件</a:t>
            </a:r>
            <a:r>
              <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en-US" altLang="zh-CN"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GB"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/lab-2022-st/</a:t>
            </a:r>
            <a:r>
              <a:rPr lang="zh-CN" altLang="en-GB"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common/rules.mk</a:t>
            </a:r>
            <a:r>
              <a:rPr lang="en-US" altLang="en-GB"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中：</a:t>
            </a:r>
            <a:endParaRPr lang="en-US" altLang="en-GB"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lvl="2" algn="l" eaLnBrk="1" hangingPunct="1">
              <a:buClrTx/>
              <a:buSzTx/>
              <a:buFont typeface="Times New Roman" panose="02020603050405020304" pitchFamily="18" charset="0"/>
            </a:pPr>
            <a:r>
              <a:rPr lang="en-US" altLang="en-GB" sz="1800" noProof="0" dirty="0">
                <a:solidFill>
                  <a:srgbClr val="FF0000"/>
                </a:solidFill>
                <a:highlight>
                  <a:srgbClr val="000000"/>
                </a:highlight>
                <a:latin typeface="Times New Roman" panose="02020603050405020304" pitchFamily="18" charset="0"/>
                <a:cs typeface="Times New Roman" panose="02020603050405020304" pitchFamily="18" charset="0"/>
                <a:sym typeface="+mn-ea"/>
              </a:rPr>
              <a:t>CROSS_COMPILE:=/home/xxxx/orangepi4/gcc-aarch64/bin/aarch64-none-linux-gnu</a:t>
            </a:r>
            <a:endParaRPr lang="en-US" altLang="en-GB" sz="1800" noProof="0" dirty="0">
              <a:solidFill>
                <a:srgbClr val="FF0000"/>
              </a:solidFill>
              <a:highlight>
                <a:srgbClr val="000000"/>
              </a:highlight>
              <a:latin typeface="Times New Roman" panose="02020603050405020304" pitchFamily="18" charset="0"/>
              <a:cs typeface="Times New Roman" panose="02020603050405020304" pitchFamily="18" charset="0"/>
              <a:sym typeface="+mn-ea"/>
            </a:endParaRPr>
          </a:p>
        </p:txBody>
      </p:sp>
      <p:sp>
        <p:nvSpPr>
          <p:cNvPr id="49154" name="标题 99329"/>
          <p:cNvSpPr>
            <a:spLocks noGrp="1"/>
          </p:cNvSpPr>
          <p:nvPr>
            <p:ph type="title"/>
          </p:nvPr>
        </p:nvSpPr>
        <p:spPr>
          <a:xfrm>
            <a:off x="1016635" y="188595"/>
            <a:ext cx="6724015" cy="639445"/>
          </a:xfrm>
        </p:spPr>
        <p:txBody>
          <a:bodyPr vert="horz" wrap="square" lIns="91440" tIns="45720" rIns="91440" bIns="45720" anchor="ctr" anchorCtr="0"/>
          <a:lstStyle/>
          <a:p>
            <a:pPr eaLnBrk="1" hangingPunct="1"/>
            <a:r>
              <a:rPr lang="zh-CN" altLang="en-US" b="1" dirty="0">
                <a:latin typeface="幼圆" panose="02010509060101010101" pitchFamily="49" charset="-122"/>
                <a:ea typeface="幼圆" panose="02010509060101010101" pitchFamily="49" charset="-122"/>
                <a:cs typeface="+mn-cs"/>
              </a:rPr>
              <a:t>配置交叉编译环境</a:t>
            </a:r>
            <a:r>
              <a:rPr lang="en-US" altLang="zh-CN" b="1" dirty="0">
                <a:latin typeface="幼圆" panose="02010509060101010101" pitchFamily="49" charset="-122"/>
                <a:ea typeface="幼圆" panose="02010509060101010101" pitchFamily="49" charset="-122"/>
                <a:cs typeface="+mn-cs"/>
              </a:rPr>
              <a:t> (</a:t>
            </a:r>
            <a:r>
              <a:rPr lang="zh-CN" altLang="en-US" b="1" dirty="0">
                <a:latin typeface="幼圆" panose="02010509060101010101" pitchFamily="49" charset="-122"/>
                <a:ea typeface="幼圆" panose="02010509060101010101" pitchFamily="49" charset="-122"/>
                <a:cs typeface="+mn-cs"/>
              </a:rPr>
              <a:t>推荐</a:t>
            </a:r>
            <a:r>
              <a:rPr lang="en-US" altLang="zh-CN" b="1" dirty="0">
                <a:latin typeface="幼圆" panose="02010509060101010101" pitchFamily="49" charset="-122"/>
                <a:ea typeface="幼圆" panose="02010509060101010101" pitchFamily="49" charset="-122"/>
                <a:cs typeface="+mn-cs"/>
              </a:rPr>
              <a:t>)</a:t>
            </a:r>
            <a:endParaRPr lang="en-US" altLang="zh-CN" b="1" dirty="0">
              <a:latin typeface="幼圆" panose="02010509060101010101" pitchFamily="49" charset="-122"/>
              <a:ea typeface="幼圆" panose="02010509060101010101" pitchFamily="49"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文本框 263173"/>
          <p:cNvSpPr txBox="1"/>
          <p:nvPr/>
        </p:nvSpPr>
        <p:spPr>
          <a:xfrm>
            <a:off x="470535" y="1002665"/>
            <a:ext cx="8181975" cy="4219575"/>
          </a:xfrm>
          <a:prstGeom prst="rect">
            <a:avLst/>
          </a:prstGeom>
          <a:noFill/>
          <a:ln w="9525">
            <a:noFill/>
          </a:ln>
        </p:spPr>
        <p:txBody>
          <a:bodyPr wrap="square" lIns="95250" tIns="47625" rIns="95250" bIns="47625">
            <a:spAutoFit/>
          </a:bodyPr>
          <a:lstStyle/>
          <a:p>
            <a:pPr eaLnBrk="1" hangingPunct="1">
              <a:buSzPct val="100000"/>
              <a:buFont typeface="Times New Roman" panose="02020603050405020304" pitchFamily="18" charset="0"/>
            </a:pPr>
            <a:endPar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eaLnBrk="1" hangingPunct="1">
              <a:buSzPct val="100000"/>
              <a:buFont typeface="Times New Roman" panose="02020603050405020304" pitchFamily="18" charset="0"/>
            </a:pP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GB"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从</a:t>
            </a:r>
            <a:r>
              <a:rPr lang="zh-CN" altLang="en-GB" sz="2400" dirty="0">
                <a:solidFill>
                  <a:schemeClr val="tx1"/>
                </a:solidFill>
                <a:latin typeface="黑体" panose="02010609060101010101" pitchFamily="49" charset="-122"/>
                <a:ea typeface="黑体" panose="02010609060101010101" pitchFamily="49" charset="-122"/>
                <a:cs typeface="黑体" panose="02010609060101010101" pitchFamily="49" charset="-122"/>
              </a:rPr>
              <a:t>网盘上下载实验源代码</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lab-2022-st.tgz</a:t>
            </a:r>
            <a:r>
              <a:rPr lang="zh-CN" altLang="en-GB" sz="2000"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通过</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scp</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上传到开发板的</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root</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目录：</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lvl="1" algn="l" eaLnBrk="1" hangingPunct="1">
              <a:buClrTx/>
              <a:buSzTx/>
              <a:buFont typeface="Times New Roman" panose="02020603050405020304" pitchFamily="18" charset="0"/>
            </a:pPr>
            <a:r>
              <a:rPr lang="en-US" altLang="en-GB" sz="2000" noProof="0" dirty="0">
                <a:solidFill>
                  <a:srgbClr val="FF0000"/>
                </a:solidFill>
                <a:highlight>
                  <a:srgbClr val="000000"/>
                </a:highlight>
                <a:latin typeface="Times New Roman" panose="02020603050405020304" pitchFamily="18" charset="0"/>
                <a:cs typeface="Times New Roman" panose="02020603050405020304" pitchFamily="18" charset="0"/>
              </a:rPr>
              <a:t>scp  ./lab-2022-st.tgz  root@xx.xx.xx.xx:/root/</a:t>
            </a:r>
            <a:endParaRPr lang="en-US" altLang="en-GB" sz="2000" noProof="0" dirty="0">
              <a:solidFill>
                <a:srgbClr val="FF0000"/>
              </a:solidFill>
              <a:highlight>
                <a:srgbClr val="000000"/>
              </a:highlight>
              <a:latin typeface="Times New Roman" panose="02020603050405020304" pitchFamily="18" charset="0"/>
              <a:cs typeface="Times New Roman" panose="02020603050405020304" pitchFamily="18" charset="0"/>
            </a:endParaRPr>
          </a:p>
          <a:p>
            <a:pPr algn="l" eaLnBrk="1" hangingPunct="1">
              <a:buClrTx/>
              <a:buSzTx/>
              <a:buFont typeface="Times New Roman" panose="02020603050405020304" pitchFamily="18" charset="0"/>
            </a:pPr>
            <a:endParaRPr lang="en-US" altLang="en-GB" sz="2000" b="1" noProof="0" dirty="0">
              <a:solidFill>
                <a:srgbClr val="FF0000"/>
              </a:solidFill>
              <a:highlight>
                <a:srgbClr val="000000"/>
              </a:highlight>
              <a:latin typeface="+mn-lt"/>
              <a:cs typeface="宋体" panose="02010600030101010101" pitchFamily="2" charset="-122"/>
            </a:endParaRPr>
          </a:p>
          <a:p>
            <a:pPr eaLnBrk="1" hangingPunct="1">
              <a:buSzPct val="100000"/>
              <a:buFont typeface="Times New Roman" panose="02020603050405020304" pitchFamily="18" charset="0"/>
            </a:pP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然后</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ssh</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登录到开发板，进入</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root</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目录解压源代码</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lvl="1" eaLnBrk="1" hangingPunct="1">
              <a:buSzPct val="100000"/>
              <a:buFont typeface="Times New Roman" panose="02020603050405020304" pitchFamily="18" charset="0"/>
            </a:pPr>
            <a:r>
              <a:rPr lang="en-US" altLang="en-GB" sz="2000" noProof="0" dirty="0">
                <a:solidFill>
                  <a:srgbClr val="FF0000"/>
                </a:solidFill>
                <a:highlight>
                  <a:srgbClr val="000000"/>
                </a:highlight>
                <a:latin typeface="Times New Roman" panose="02020603050405020304" pitchFamily="18" charset="0"/>
                <a:cs typeface="Times New Roman" panose="02020603050405020304" pitchFamily="18" charset="0"/>
                <a:sym typeface="+mn-ea"/>
              </a:rPr>
              <a:t>tar -xzvf ./lab-2022-st.tgz</a:t>
            </a:r>
            <a:endParaRPr lang="en-US" altLang="en-GB" sz="2000" noProof="0" dirty="0">
              <a:solidFill>
                <a:srgbClr val="FF0000"/>
              </a:solidFill>
              <a:highlight>
                <a:srgbClr val="000000"/>
              </a:highlight>
              <a:latin typeface="Times New Roman" panose="02020603050405020304" pitchFamily="18" charset="0"/>
              <a:cs typeface="Times New Roman" panose="02020603050405020304" pitchFamily="18" charset="0"/>
              <a:sym typeface="+mn-ea"/>
            </a:endParaRPr>
          </a:p>
          <a:p>
            <a:pPr eaLnBrk="1" hangingPunct="1">
              <a:buSzPct val="100000"/>
              <a:buFont typeface="Times New Roman" panose="02020603050405020304" pitchFamily="18" charset="0"/>
            </a:pPr>
            <a:endParaRPr lang="en-US"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GB"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确保实验源代码目录中的</a:t>
            </a:r>
            <a:r>
              <a:rPr lang="zh-CN" altLang="en-GB" sz="2400" dirty="0">
                <a:solidFill>
                  <a:schemeClr val="tx1"/>
                </a:solidFill>
                <a:latin typeface="黑体" panose="02010609060101010101" pitchFamily="49" charset="-122"/>
                <a:ea typeface="黑体" panose="02010609060101010101" pitchFamily="49" charset="-122"/>
                <a:cs typeface="黑体" panose="02010609060101010101" pitchFamily="49" charset="-122"/>
              </a:rPr>
              <a:t>编译器配置正确：</a:t>
            </a:r>
            <a:endPar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文件</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/lab-2022-st/</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common/rules.mk</a:t>
            </a:r>
            <a:r>
              <a:rPr lang="en-US" altLang="en-GB"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中，</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CC</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的赋值中没有CROSS_COMPILE</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 </a:t>
            </a:r>
            <a:endPar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lvl="1" eaLnBrk="1" hangingPunct="1">
              <a:buSzPct val="100000"/>
              <a:buFont typeface="Times New Roman" panose="02020603050405020304" pitchFamily="18" charset="0"/>
            </a:pPr>
            <a:r>
              <a:rPr lang="en-US" altLang="en-GB" sz="2000" noProof="0" dirty="0">
                <a:solidFill>
                  <a:srgbClr val="FF0000"/>
                </a:solidFill>
                <a:highlight>
                  <a:srgbClr val="000000"/>
                </a:highlight>
                <a:latin typeface="Times New Roman" panose="02020603050405020304" pitchFamily="18" charset="0"/>
                <a:cs typeface="Times New Roman" panose="02020603050405020304" pitchFamily="18" charset="0"/>
                <a:sym typeface="+mn-ea"/>
              </a:rPr>
              <a:t>CC:=gcc</a:t>
            </a:r>
            <a:endParaRPr lang="en-US" altLang="en-GB" sz="2000" noProof="0" dirty="0">
              <a:solidFill>
                <a:srgbClr val="FF0000"/>
              </a:solidFill>
              <a:highlight>
                <a:srgbClr val="000000"/>
              </a:highlight>
              <a:latin typeface="Times New Roman" panose="02020603050405020304" pitchFamily="18" charset="0"/>
              <a:cs typeface="Times New Roman" panose="02020603050405020304" pitchFamily="18" charset="0"/>
              <a:sym typeface="+mn-ea"/>
            </a:endParaRPr>
          </a:p>
        </p:txBody>
      </p:sp>
      <p:sp>
        <p:nvSpPr>
          <p:cNvPr id="49154" name="标题 99329"/>
          <p:cNvSpPr>
            <a:spLocks noGrp="1"/>
          </p:cNvSpPr>
          <p:nvPr>
            <p:ph type="title"/>
          </p:nvPr>
        </p:nvSpPr>
        <p:spPr>
          <a:xfrm>
            <a:off x="1016635" y="188595"/>
            <a:ext cx="6724015" cy="639445"/>
          </a:xfrm>
        </p:spPr>
        <p:txBody>
          <a:bodyPr vert="horz" wrap="square" lIns="91440" tIns="45720" rIns="91440" bIns="45720" anchor="ctr" anchorCtr="0"/>
          <a:lstStyle/>
          <a:p>
            <a:pPr eaLnBrk="1" hangingPunct="1"/>
            <a:r>
              <a:rPr lang="zh-CN" altLang="en-US" b="1" dirty="0">
                <a:latin typeface="幼圆" panose="02010509060101010101" pitchFamily="49" charset="-122"/>
                <a:ea typeface="幼圆" panose="02010509060101010101" pitchFamily="49" charset="-122"/>
                <a:cs typeface="+mn-cs"/>
              </a:rPr>
              <a:t>配置本地编译环境</a:t>
            </a:r>
            <a:endParaRPr lang="en-US" altLang="zh-CN" b="1" dirty="0">
              <a:latin typeface="幼圆" panose="02010509060101010101" pitchFamily="49" charset="-122"/>
              <a:ea typeface="幼圆" panose="02010509060101010101" pitchFamily="49"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99329"/>
          <p:cNvSpPr>
            <a:spLocks noGrp="1"/>
          </p:cNvSpPr>
          <p:nvPr>
            <p:ph type="title"/>
          </p:nvPr>
        </p:nvSpPr>
        <p:spPr>
          <a:xfrm>
            <a:off x="971233" y="188913"/>
            <a:ext cx="6299200" cy="639762"/>
          </a:xfrm>
        </p:spPr>
        <p:txBody>
          <a:bodyPr vert="horz" wrap="square" lIns="91440" tIns="45720" rIns="91440" bIns="45720" anchor="ctr" anchorCtr="0"/>
          <a:lstStyle/>
          <a:p>
            <a:pPr eaLnBrk="1" hangingPunct="1"/>
            <a:r>
              <a:rPr lang="zh-CN" altLang="en-US" sz="4000" b="1" dirty="0">
                <a:latin typeface="幼圆" panose="02010509060101010101" pitchFamily="49" charset="-122"/>
                <a:ea typeface="幼圆" panose="02010509060101010101" pitchFamily="49" charset="-122"/>
                <a:cs typeface="+mn-cs"/>
              </a:rPr>
              <a:t>简单</a:t>
            </a:r>
            <a:r>
              <a:rPr lang="zh-CN" altLang="en-US" sz="4000" b="1" dirty="0">
                <a:latin typeface="Times New Roman" panose="02020603050405020304" pitchFamily="18" charset="0"/>
                <a:ea typeface="幼圆" panose="02010509060101010101" pitchFamily="49" charset="-122"/>
                <a:cs typeface="Times New Roman" panose="02020603050405020304" pitchFamily="18" charset="0"/>
              </a:rPr>
              <a:t>linux</a:t>
            </a:r>
            <a:r>
              <a:rPr lang="zh-CN" altLang="en-US" sz="4000" b="1" dirty="0">
                <a:latin typeface="幼圆" panose="02010509060101010101" pitchFamily="49" charset="-122"/>
                <a:ea typeface="幼圆" panose="02010509060101010101" pitchFamily="49" charset="-122"/>
                <a:cs typeface="+mn-cs"/>
              </a:rPr>
              <a:t>应用程序开发</a:t>
            </a:r>
            <a:endParaRPr lang="zh-CN" altLang="en-US" sz="4000" b="1" dirty="0">
              <a:latin typeface="幼圆" panose="02010509060101010101" pitchFamily="49" charset="-122"/>
              <a:ea typeface="幼圆" panose="02010509060101010101" pitchFamily="49" charset="-122"/>
              <a:cs typeface="+mn-cs"/>
            </a:endParaRPr>
          </a:p>
        </p:txBody>
      </p:sp>
      <p:sp>
        <p:nvSpPr>
          <p:cNvPr id="49155" name="文本框 99330"/>
          <p:cNvSpPr txBox="1"/>
          <p:nvPr/>
        </p:nvSpPr>
        <p:spPr>
          <a:xfrm>
            <a:off x="566738" y="1041400"/>
            <a:ext cx="7966075" cy="3973195"/>
          </a:xfrm>
          <a:prstGeom prst="rect">
            <a:avLst/>
          </a:prstGeom>
          <a:noFill/>
          <a:ln w="9525">
            <a:noFill/>
          </a:ln>
        </p:spPr>
        <p:txBody>
          <a:bodyPr lIns="95250" tIns="47625" rIns="95250" bIns="47625">
            <a:spAutoFit/>
          </a:bodyPr>
          <a:lstStyle/>
          <a:p>
            <a:pPr eaLnBrk="1" hangingPunct="1">
              <a:buSzPct val="100000"/>
              <a:buFont typeface="Times New Roman" panose="02020603050405020304" pitchFamily="18" charset="0"/>
            </a:pPr>
            <a:r>
              <a:rPr lang="zh-CN" altLang="en-GB" sz="2800" dirty="0">
                <a:solidFill>
                  <a:srgbClr val="000000"/>
                </a:solidFill>
                <a:latin typeface="Times New Roman" panose="02020603050405020304" pitchFamily="18" charset="0"/>
              </a:rPr>
              <a:t>实验代码开发环境：</a:t>
            </a:r>
            <a:endParaRPr lang="zh-CN" altLang="en-GB" sz="2800" dirty="0">
              <a:solidFill>
                <a:srgbClr val="000000"/>
              </a:solidFill>
              <a:latin typeface="Times New Roman" panose="02020603050405020304" pitchFamily="18" charset="0"/>
            </a:endParaRPr>
          </a:p>
          <a:p>
            <a:pPr eaLnBrk="1" hangingPunct="1">
              <a:buSzPct val="100000"/>
              <a:buFont typeface="Times New Roman" panose="02020603050405020304" pitchFamily="18" charset="0"/>
            </a:pPr>
            <a:r>
              <a:rPr lang="zh-CN" altLang="en-GB" sz="2800" dirty="0">
                <a:solidFill>
                  <a:srgbClr val="000000"/>
                </a:solidFill>
                <a:latin typeface="Times New Roman" panose="02020603050405020304" pitchFamily="18" charset="0"/>
              </a:rPr>
              <a:t>		</a:t>
            </a:r>
            <a:r>
              <a:rPr lang="en-GB" altLang="zh-CN" sz="2800" dirty="0">
                <a:solidFill>
                  <a:srgbClr val="000000"/>
                </a:solidFill>
                <a:latin typeface="Times New Roman" panose="02020603050405020304" pitchFamily="18" charset="0"/>
                <a:cs typeface="Times New Roman" panose="02020603050405020304" pitchFamily="18" charset="0"/>
              </a:rPr>
              <a:t>lab_</a:t>
            </a:r>
            <a:r>
              <a:rPr lang="en-US" altLang="en-GB" sz="2800" dirty="0">
                <a:solidFill>
                  <a:srgbClr val="000000"/>
                </a:solidFill>
                <a:latin typeface="Times New Roman" panose="02020603050405020304" pitchFamily="18" charset="0"/>
                <a:cs typeface="Times New Roman" panose="02020603050405020304" pitchFamily="18" charset="0"/>
              </a:rPr>
              <a:t>2022</a:t>
            </a:r>
            <a:r>
              <a:rPr lang="en-US" altLang="en-GB" sz="2800" dirty="0">
                <a:solidFill>
                  <a:srgbClr val="000000"/>
                </a:solidFill>
                <a:latin typeface="Times New Roman" panose="02020603050405020304" pitchFamily="18" charset="0"/>
                <a:cs typeface="Times New Roman" panose="02020603050405020304" pitchFamily="18" charset="0"/>
              </a:rPr>
              <a:t>_st</a:t>
            </a:r>
            <a:r>
              <a:rPr lang="en-GB" altLang="zh-CN" sz="2800" dirty="0">
                <a:solidFill>
                  <a:srgbClr val="000000"/>
                </a:solidFill>
                <a:latin typeface="Times New Roman" panose="02020603050405020304" pitchFamily="18" charset="0"/>
                <a:cs typeface="Times New Roman" panose="02020603050405020304" pitchFamily="18" charset="0"/>
              </a:rPr>
              <a:t>/</a:t>
            </a:r>
            <a:endParaRPr lang="en-GB" altLang="zh-CN" sz="2800" dirty="0">
              <a:solidFill>
                <a:srgbClr val="000000"/>
              </a:solidFill>
              <a:latin typeface="Times New Roman" panose="02020603050405020304" pitchFamily="18" charset="0"/>
              <a:cs typeface="Times New Roman" panose="02020603050405020304" pitchFamily="18" charset="0"/>
            </a:endParaRPr>
          </a:p>
          <a:p>
            <a:pPr lvl="2" eaLnBrk="1" hangingPunct="1">
              <a:buSzPct val="100000"/>
              <a:buFont typeface="Times New Roman" panose="02020603050405020304" pitchFamily="18" charset="0"/>
            </a:pPr>
            <a:r>
              <a:rPr lang="en-GB" altLang="zh-CN" sz="2800" dirty="0">
                <a:solidFill>
                  <a:srgbClr val="000000"/>
                </a:solidFill>
                <a:latin typeface="Times New Roman" panose="02020603050405020304" pitchFamily="18" charset="0"/>
                <a:cs typeface="Times New Roman" panose="02020603050405020304" pitchFamily="18" charset="0"/>
              </a:rPr>
              <a:t>		common/</a:t>
            </a:r>
            <a:endParaRPr lang="en-GB" altLang="zh-CN" sz="2800" dirty="0">
              <a:solidFill>
                <a:srgbClr val="000000"/>
              </a:solidFill>
              <a:latin typeface="Times New Roman" panose="02020603050405020304" pitchFamily="18" charset="0"/>
              <a:cs typeface="Times New Roman" panose="02020603050405020304" pitchFamily="18" charset="0"/>
            </a:endParaRPr>
          </a:p>
          <a:p>
            <a:pPr lvl="2" eaLnBrk="1" hangingPunct="1">
              <a:buSzPct val="100000"/>
              <a:buFont typeface="Times New Roman" panose="02020603050405020304" pitchFamily="18" charset="0"/>
            </a:pPr>
            <a:r>
              <a:rPr lang="en-GB" altLang="zh-CN" sz="2800" dirty="0">
                <a:solidFill>
                  <a:srgbClr val="000000"/>
                </a:solidFill>
                <a:latin typeface="Times New Roman" panose="02020603050405020304" pitchFamily="18" charset="0"/>
                <a:cs typeface="Times New Roman" panose="02020603050405020304" pitchFamily="18" charset="0"/>
              </a:rPr>
              <a:t>		lab1/</a:t>
            </a:r>
            <a:endParaRPr lang="zh-CN" altLang="en-GB" sz="2800" dirty="0">
              <a:solidFill>
                <a:srgbClr val="000000"/>
              </a:solidFill>
              <a:latin typeface="Times New Roman" panose="02020603050405020304" pitchFamily="18" charset="0"/>
              <a:cs typeface="Times New Roman" panose="02020603050405020304" pitchFamily="18" charset="0"/>
            </a:endParaRPr>
          </a:p>
          <a:p>
            <a:pPr lvl="2" eaLnBrk="1" hangingPunct="1">
              <a:buSzPct val="100000"/>
              <a:buFont typeface="Times New Roman" panose="02020603050405020304" pitchFamily="18" charset="0"/>
            </a:pPr>
            <a:r>
              <a:rPr lang="en-GB" altLang="zh-CN" sz="2800" dirty="0">
                <a:solidFill>
                  <a:srgbClr val="000000"/>
                </a:solidFill>
                <a:latin typeface="Times New Roman" panose="02020603050405020304" pitchFamily="18" charset="0"/>
                <a:cs typeface="Times New Roman" panose="02020603050405020304" pitchFamily="18" charset="0"/>
              </a:rPr>
              <a:t>		lab2/</a:t>
            </a:r>
            <a:endParaRPr lang="en-GB" altLang="zh-CN" sz="2800" dirty="0">
              <a:solidFill>
                <a:srgbClr val="000000"/>
              </a:solidFill>
              <a:latin typeface="Times New Roman" panose="02020603050405020304" pitchFamily="18" charset="0"/>
              <a:cs typeface="Times New Roman" panose="02020603050405020304" pitchFamily="18" charset="0"/>
            </a:endParaRPr>
          </a:p>
          <a:p>
            <a:pPr lvl="2" eaLnBrk="1" hangingPunct="1">
              <a:buSzPct val="100000"/>
              <a:buFont typeface="Times New Roman" panose="02020603050405020304" pitchFamily="18" charset="0"/>
            </a:pPr>
            <a:r>
              <a:rPr lang="en-GB" altLang="zh-CN" sz="2800" dirty="0">
                <a:solidFill>
                  <a:srgbClr val="000000"/>
                </a:solidFill>
                <a:latin typeface="Times New Roman" panose="02020603050405020304" pitchFamily="18" charset="0"/>
                <a:cs typeface="Times New Roman" panose="02020603050405020304" pitchFamily="18" charset="0"/>
              </a:rPr>
              <a:t>		lab3/</a:t>
            </a:r>
            <a:endParaRPr lang="en-GB" altLang="zh-CN" sz="2800" dirty="0">
              <a:solidFill>
                <a:srgbClr val="000000"/>
              </a:solidFill>
              <a:latin typeface="Times New Roman" panose="02020603050405020304" pitchFamily="18" charset="0"/>
              <a:cs typeface="Times New Roman" panose="02020603050405020304" pitchFamily="18" charset="0"/>
            </a:endParaRPr>
          </a:p>
          <a:p>
            <a:pPr lvl="2" eaLnBrk="1" hangingPunct="1">
              <a:buSzPct val="100000"/>
              <a:buFont typeface="Times New Roman" panose="02020603050405020304" pitchFamily="18" charset="0"/>
            </a:pPr>
            <a:r>
              <a:rPr lang="en-GB" altLang="zh-CN" sz="2800" dirty="0">
                <a:solidFill>
                  <a:srgbClr val="000000"/>
                </a:solidFill>
                <a:latin typeface="Times New Roman" panose="02020603050405020304" pitchFamily="18" charset="0"/>
                <a:cs typeface="Times New Roman" panose="02020603050405020304" pitchFamily="18" charset="0"/>
              </a:rPr>
              <a:t>		lab4/</a:t>
            </a:r>
            <a:endParaRPr lang="en-GB" altLang="zh-CN" sz="2800" dirty="0">
              <a:solidFill>
                <a:srgbClr val="000000"/>
              </a:solidFill>
              <a:latin typeface="Times New Roman" panose="02020603050405020304" pitchFamily="18" charset="0"/>
              <a:cs typeface="Times New Roman" panose="02020603050405020304" pitchFamily="18" charset="0"/>
            </a:endParaRPr>
          </a:p>
          <a:p>
            <a:pPr lvl="2" eaLnBrk="1" hangingPunct="1">
              <a:buSzPct val="100000"/>
              <a:buFont typeface="Times New Roman" panose="02020603050405020304" pitchFamily="18" charset="0"/>
            </a:pPr>
            <a:r>
              <a:rPr lang="en-GB" altLang="zh-CN" sz="2800" dirty="0">
                <a:solidFill>
                  <a:srgbClr val="000000"/>
                </a:solidFill>
                <a:latin typeface="Times New Roman" panose="02020603050405020304" pitchFamily="18" charset="0"/>
                <a:cs typeface="Times New Roman" panose="02020603050405020304" pitchFamily="18" charset="0"/>
              </a:rPr>
              <a:t>		lab5/</a:t>
            </a:r>
            <a:endParaRPr lang="en-GB" altLang="zh-CN" sz="2800" dirty="0">
              <a:solidFill>
                <a:srgbClr val="000000"/>
              </a:solidFill>
              <a:latin typeface="Times New Roman" panose="02020603050405020304" pitchFamily="18" charset="0"/>
              <a:cs typeface="Times New Roman" panose="02020603050405020304" pitchFamily="18" charset="0"/>
            </a:endParaRPr>
          </a:p>
          <a:p>
            <a:pPr lvl="2" eaLnBrk="1" hangingPunct="1">
              <a:buSzPct val="100000"/>
              <a:buFont typeface="Times New Roman" panose="02020603050405020304" pitchFamily="18" charset="0"/>
            </a:pPr>
            <a:r>
              <a:rPr lang="en-US" altLang="en-GB" sz="2800" dirty="0">
                <a:solidFill>
                  <a:srgbClr val="000000"/>
                </a:solidFill>
                <a:latin typeface="Times New Roman" panose="02020603050405020304" pitchFamily="18" charset="0"/>
                <a:cs typeface="Times New Roman" panose="02020603050405020304" pitchFamily="18" charset="0"/>
              </a:rPr>
              <a:t>     lab6/</a:t>
            </a:r>
            <a:endParaRPr lang="zh-CN" altLang="en-US" sz="2800" dirty="0">
              <a:solidFill>
                <a:srgbClr val="000000"/>
              </a:solidFill>
              <a:latin typeface="Times New Roman" panose="02020603050405020304" pitchFamily="18" charset="0"/>
              <a:cs typeface="Times New Roman" panose="02020603050405020304" pitchFamily="18" charset="0"/>
            </a:endParaRPr>
          </a:p>
        </p:txBody>
      </p:sp>
      <p:sp>
        <p:nvSpPr>
          <p:cNvPr id="49156" name="灯片编号占位符 1"/>
          <p:cNvSpPr txBox="1">
            <a:spLocks noGrp="1"/>
          </p:cNvSpPr>
          <p:nvPr>
            <p:ph type="sldNum" sz="quarter" idx="12"/>
          </p:nvPr>
        </p:nvSpPr>
        <p:spPr/>
        <p:txBody>
          <a:bodyPr/>
          <a:lstStyle>
            <a:lvl1pPr marL="0" lvl="0" indent="0" algn="l" defTabSz="449580" rtl="0" eaLnBrk="0" fontAlgn="base" latinLnBrk="0" hangingPunct="0">
              <a:lnSpc>
                <a:spcPct val="100000"/>
              </a:lnSpc>
              <a:spcBef>
                <a:spcPct val="0"/>
              </a:spcBef>
              <a:spcAft>
                <a:spcPct val="0"/>
              </a:spcAft>
              <a:buNone/>
              <a:defRPr sz="1800" b="0" i="0" u="none" kern="1200" baseline="0">
                <a:solidFill>
                  <a:schemeClr val="bg1"/>
                </a:solidFill>
                <a:latin typeface="Arial" panose="020B0604020202020204" pitchFamily="34" charset="0"/>
                <a:ea typeface="宋体" panose="02010600030101010101" pitchFamily="2" charset="-122"/>
              </a:defRPr>
            </a:lvl1pPr>
            <a:lvl2pPr marL="742950" lvl="1" indent="-28575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2pPr>
            <a:lvl3pPr marL="1143000" lvl="2"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3pPr>
            <a:lvl4pPr marL="1600200" lvl="3"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4pPr>
            <a:lvl5pPr marL="2057400" lvl="4"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5pPr>
          </a:lstStyle>
          <a:p>
            <a:pPr lvl="0" algn="r" eaLnBrk="1" hangingPunct="1">
              <a:buSzPct val="100000"/>
              <a:buFont typeface="Times New Roman" panose="02020603050405020304" pitchFamily="18" charset="0"/>
            </a:pPr>
            <a:fld id="{9A0DB2DC-4C9A-4742-B13C-FB6460FD3503}" type="slidenum">
              <a:rPr lang="zh-CN" altLang="en-GB" sz="1400" dirty="0">
                <a:solidFill>
                  <a:srgbClr val="000000"/>
                </a:solidFill>
                <a:ea typeface="方正书宋_GBK" charset="-122"/>
              </a:rPr>
            </a:fld>
            <a:endParaRPr lang="zh-CN" altLang="en-GB" sz="1400" dirty="0">
              <a:solidFill>
                <a:srgbClr val="000000"/>
              </a:solidFill>
              <a:ea typeface="方正书宋_GBK"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文本框 195586"/>
          <p:cNvSpPr txBox="1"/>
          <p:nvPr/>
        </p:nvSpPr>
        <p:spPr>
          <a:xfrm>
            <a:off x="971550" y="998538"/>
            <a:ext cx="6661150" cy="3049905"/>
          </a:xfrm>
          <a:prstGeom prst="rect">
            <a:avLst/>
          </a:prstGeom>
          <a:noFill/>
          <a:ln w="9525" cap="flat" cmpd="sng">
            <a:solidFill>
              <a:schemeClr val="tx1"/>
            </a:solidFill>
            <a:prstDash val="solid"/>
            <a:miter/>
            <a:headEnd type="none" w="med" len="med"/>
            <a:tailEnd type="none" w="med" len="med"/>
          </a:ln>
        </p:spPr>
        <p:txBody>
          <a:bodyPr lIns="95250" tIns="47625" rIns="95250" bIns="47625">
            <a:spAutoFit/>
          </a:bodyPr>
          <a:lstStyle/>
          <a:p>
            <a:pPr eaLnBrk="1" hangingPunct="1">
              <a:buSzPct val="100000"/>
              <a:buFont typeface="Times New Roman" panose="02020603050405020304" pitchFamily="18" charset="0"/>
            </a:pPr>
            <a:r>
              <a:rPr lang="en-GB" altLang="zh-CN" sz="2400" dirty="0">
                <a:solidFill>
                  <a:schemeClr val="tx1"/>
                </a:solidFill>
                <a:latin typeface="华文新魏" panose="02010800040101010101" pitchFamily="2" charset="-122"/>
                <a:ea typeface="华文新魏" panose="02010800040101010101" pitchFamily="2" charset="-122"/>
              </a:rPr>
              <a:t>lab1/main.c :</a:t>
            </a:r>
            <a:endParaRPr lang="en-GB" altLang="zh-CN" sz="2400" dirty="0">
              <a:solidFill>
                <a:schemeClr val="tx1"/>
              </a:solidFill>
              <a:latin typeface="华文新魏" panose="02010800040101010101" pitchFamily="2" charset="-122"/>
              <a:ea typeface="华文新魏" panose="02010800040101010101" pitchFamily="2" charset="-122"/>
            </a:endParaRPr>
          </a:p>
          <a:p>
            <a:pPr eaLnBrk="1" hangingPunct="1">
              <a:buSzPct val="100000"/>
              <a:buFont typeface="Times New Roman" panose="02020603050405020304" pitchFamily="18" charset="0"/>
            </a:pPr>
            <a:endParaRPr lang="en-GB" altLang="zh-CN" sz="2400" dirty="0">
              <a:solidFill>
                <a:schemeClr val="tx1"/>
              </a:solidFill>
              <a:latin typeface="华文新魏" panose="02010800040101010101" pitchFamily="2" charset="-122"/>
              <a:ea typeface="华文新魏" panose="02010800040101010101" pitchFamily="2" charset="-122"/>
            </a:endParaRPr>
          </a:p>
          <a:p>
            <a:pPr eaLnBrk="1" hangingPunct="1">
              <a:buSzPct val="100000"/>
              <a:buFont typeface="Times New Roman" panose="02020603050405020304" pitchFamily="18" charset="0"/>
            </a:pPr>
            <a:r>
              <a:rPr lang="en-GB" altLang="zh-CN" sz="2400" dirty="0">
                <a:solidFill>
                  <a:schemeClr val="tx1"/>
                </a:solidFill>
                <a:latin typeface="华文新魏" panose="02010800040101010101" pitchFamily="2" charset="-122"/>
                <a:ea typeface="华文新魏" panose="02010800040101010101" pitchFamily="2" charset="-122"/>
              </a:rPr>
              <a:t>	#include &lt;stdio.h&gt;</a:t>
            </a:r>
            <a:endParaRPr lang="en-GB" altLang="zh-CN" sz="2400" dirty="0">
              <a:solidFill>
                <a:schemeClr val="tx1"/>
              </a:solidFill>
              <a:latin typeface="华文新魏" panose="02010800040101010101" pitchFamily="2" charset="-122"/>
              <a:ea typeface="华文新魏" panose="02010800040101010101" pitchFamily="2" charset="-122"/>
            </a:endParaRPr>
          </a:p>
          <a:p>
            <a:pPr eaLnBrk="1" hangingPunct="1">
              <a:buSzPct val="100000"/>
              <a:buFont typeface="Times New Roman" panose="02020603050405020304" pitchFamily="18" charset="0"/>
            </a:pPr>
            <a:r>
              <a:rPr lang="en-GB" altLang="zh-CN" sz="2400" dirty="0">
                <a:solidFill>
                  <a:schemeClr val="tx1"/>
                </a:solidFill>
                <a:latin typeface="华文新魏" panose="02010800040101010101" pitchFamily="2" charset="-122"/>
                <a:ea typeface="华文新魏" panose="02010800040101010101" pitchFamily="2" charset="-122"/>
              </a:rPr>
              <a:t>	int main(int argc, char *argv[])</a:t>
            </a:r>
            <a:endParaRPr lang="en-GB" altLang="zh-CN" sz="2400" dirty="0">
              <a:solidFill>
                <a:schemeClr val="tx1"/>
              </a:solidFill>
              <a:latin typeface="华文新魏" panose="02010800040101010101" pitchFamily="2" charset="-122"/>
              <a:ea typeface="华文新魏" panose="02010800040101010101" pitchFamily="2" charset="-122"/>
            </a:endParaRPr>
          </a:p>
          <a:p>
            <a:pPr eaLnBrk="1" hangingPunct="1">
              <a:buSzPct val="100000"/>
              <a:buFont typeface="Times New Roman" panose="02020603050405020304" pitchFamily="18" charset="0"/>
            </a:pPr>
            <a:r>
              <a:rPr lang="en-GB" altLang="zh-CN" sz="2400" dirty="0">
                <a:solidFill>
                  <a:schemeClr val="tx1"/>
                </a:solidFill>
                <a:latin typeface="华文新魏" panose="02010800040101010101" pitchFamily="2" charset="-122"/>
                <a:ea typeface="华文新魏" panose="02010800040101010101" pitchFamily="2" charset="-122"/>
              </a:rPr>
              <a:t>	{</a:t>
            </a:r>
            <a:endParaRPr lang="en-GB" altLang="zh-CN" sz="2400" dirty="0">
              <a:solidFill>
                <a:schemeClr val="tx1"/>
              </a:solidFill>
              <a:latin typeface="华文新魏" panose="02010800040101010101" pitchFamily="2" charset="-122"/>
              <a:ea typeface="华文新魏" panose="02010800040101010101" pitchFamily="2" charset="-122"/>
            </a:endParaRPr>
          </a:p>
          <a:p>
            <a:pPr eaLnBrk="1" hangingPunct="1">
              <a:buSzPct val="100000"/>
              <a:buFont typeface="Times New Roman" panose="02020603050405020304" pitchFamily="18" charset="0"/>
            </a:pPr>
            <a:r>
              <a:rPr lang="en-GB" altLang="zh-CN" sz="2400" dirty="0">
                <a:solidFill>
                  <a:schemeClr val="tx1"/>
                </a:solidFill>
                <a:latin typeface="华文新魏" panose="02010800040101010101" pitchFamily="2" charset="-122"/>
                <a:ea typeface="华文新魏" panose="02010800040101010101" pitchFamily="2" charset="-122"/>
              </a:rPr>
              <a:t>		printf(“Hello embedded linux</a:t>
            </a:r>
            <a:r>
              <a:rPr lang="en-US" altLang="en-GB" sz="2400" dirty="0">
                <a:solidFill>
                  <a:schemeClr val="tx1"/>
                </a:solidFill>
                <a:latin typeface="华文新魏" panose="02010800040101010101" pitchFamily="2" charset="-122"/>
                <a:ea typeface="华文新魏" panose="02010800040101010101" pitchFamily="2" charset="-122"/>
              </a:rPr>
              <a:t>!</a:t>
            </a:r>
            <a:r>
              <a:rPr lang="en-GB" altLang="zh-CN" sz="2400" dirty="0">
                <a:solidFill>
                  <a:schemeClr val="tx1"/>
                </a:solidFill>
                <a:latin typeface="华文新魏" panose="02010800040101010101" pitchFamily="2" charset="-122"/>
                <a:ea typeface="华文新魏" panose="02010800040101010101" pitchFamily="2" charset="-122"/>
              </a:rPr>
              <a:t>\n”);</a:t>
            </a:r>
            <a:endParaRPr lang="en-GB" altLang="zh-CN" sz="2400" dirty="0">
              <a:solidFill>
                <a:schemeClr val="tx1"/>
              </a:solidFill>
              <a:latin typeface="华文新魏" panose="02010800040101010101" pitchFamily="2" charset="-122"/>
              <a:ea typeface="华文新魏" panose="02010800040101010101" pitchFamily="2" charset="-122"/>
            </a:endParaRPr>
          </a:p>
          <a:p>
            <a:pPr eaLnBrk="1" hangingPunct="1">
              <a:buSzPct val="100000"/>
              <a:buFont typeface="Times New Roman" panose="02020603050405020304" pitchFamily="18" charset="0"/>
            </a:pPr>
            <a:r>
              <a:rPr lang="en-GB" altLang="zh-CN" sz="2400" dirty="0">
                <a:solidFill>
                  <a:schemeClr val="tx1"/>
                </a:solidFill>
                <a:latin typeface="华文新魏" panose="02010800040101010101" pitchFamily="2" charset="-122"/>
                <a:ea typeface="华文新魏" panose="02010800040101010101" pitchFamily="2" charset="-122"/>
              </a:rPr>
              <a:t>		return 0;</a:t>
            </a:r>
            <a:br>
              <a:rPr lang="en-GB" altLang="zh-CN" sz="2400" dirty="0">
                <a:solidFill>
                  <a:schemeClr val="tx1"/>
                </a:solidFill>
                <a:latin typeface="华文新魏" panose="02010800040101010101" pitchFamily="2" charset="-122"/>
                <a:ea typeface="华文新魏" panose="02010800040101010101" pitchFamily="2" charset="-122"/>
              </a:rPr>
            </a:br>
            <a:r>
              <a:rPr lang="en-GB" altLang="zh-CN" sz="2400" dirty="0">
                <a:solidFill>
                  <a:schemeClr val="tx1"/>
                </a:solidFill>
                <a:latin typeface="华文新魏" panose="02010800040101010101" pitchFamily="2" charset="-122"/>
                <a:ea typeface="华文新魏" panose="02010800040101010101" pitchFamily="2" charset="-122"/>
              </a:rPr>
              <a:t>	}</a:t>
            </a:r>
            <a:endParaRPr lang="en-GB" altLang="zh-CN" sz="2400" dirty="0">
              <a:solidFill>
                <a:schemeClr val="tx1"/>
              </a:solidFill>
              <a:latin typeface="华文新魏" panose="02010800040101010101" pitchFamily="2" charset="-122"/>
              <a:ea typeface="华文新魏" panose="02010800040101010101" pitchFamily="2" charset="-122"/>
            </a:endParaRPr>
          </a:p>
        </p:txBody>
      </p:sp>
      <p:sp>
        <p:nvSpPr>
          <p:cNvPr id="50180" name="文本框 195587"/>
          <p:cNvSpPr txBox="1"/>
          <p:nvPr/>
        </p:nvSpPr>
        <p:spPr>
          <a:xfrm>
            <a:off x="971550" y="4149725"/>
            <a:ext cx="6615113" cy="1941830"/>
          </a:xfrm>
          <a:prstGeom prst="rect">
            <a:avLst/>
          </a:prstGeom>
          <a:noFill/>
          <a:ln w="9525" cap="flat" cmpd="sng">
            <a:solidFill>
              <a:schemeClr val="tx1"/>
            </a:solidFill>
            <a:prstDash val="solid"/>
            <a:miter/>
            <a:headEnd type="none" w="med" len="med"/>
            <a:tailEnd type="none" w="med" len="med"/>
          </a:ln>
        </p:spPr>
        <p:txBody>
          <a:bodyPr lIns="95250" tIns="47625" rIns="95250" bIns="47625">
            <a:spAutoFit/>
          </a:bodyPr>
          <a:lstStyle/>
          <a:p>
            <a:pPr eaLnBrk="1" hangingPunct="1">
              <a:buSzPct val="100000"/>
              <a:buFont typeface="Times New Roman" panose="02020603050405020304" pitchFamily="18" charset="0"/>
            </a:pPr>
            <a:r>
              <a:rPr lang="en-GB" altLang="zh-CN" sz="2400" dirty="0">
                <a:solidFill>
                  <a:srgbClr val="000000"/>
                </a:solidFill>
                <a:latin typeface="华文新魏" panose="02010800040101010101" pitchFamily="2" charset="-122"/>
                <a:ea typeface="华文新魏" panose="02010800040101010101" pitchFamily="2" charset="-122"/>
              </a:rPr>
              <a:t>lab1/Makefile:</a:t>
            </a:r>
            <a:endParaRPr lang="en-GB" altLang="zh-CN" sz="2400" dirty="0">
              <a:solidFill>
                <a:srgbClr val="000000"/>
              </a:solidFill>
              <a:latin typeface="华文新魏" panose="02010800040101010101" pitchFamily="2" charset="-122"/>
              <a:ea typeface="华文新魏" panose="02010800040101010101" pitchFamily="2" charset="-122"/>
            </a:endParaRPr>
          </a:p>
          <a:p>
            <a:pPr eaLnBrk="1" hangingPunct="1">
              <a:buSzPct val="100000"/>
              <a:buFont typeface="Times New Roman" panose="02020603050405020304" pitchFamily="18" charset="0"/>
            </a:pPr>
            <a:endParaRPr lang="en-GB" altLang="zh-CN" sz="2400" dirty="0">
              <a:solidFill>
                <a:srgbClr val="000000"/>
              </a:solidFill>
              <a:latin typeface="华文新魏" panose="02010800040101010101" pitchFamily="2" charset="-122"/>
              <a:ea typeface="华文新魏" panose="02010800040101010101" pitchFamily="2" charset="-122"/>
            </a:endParaRPr>
          </a:p>
          <a:p>
            <a:pPr eaLnBrk="1" hangingPunct="1">
              <a:buSzPct val="100000"/>
              <a:buFont typeface="Times New Roman" panose="02020603050405020304" pitchFamily="18" charset="0"/>
            </a:pPr>
            <a:r>
              <a:rPr lang="en-GB" altLang="zh-CN" sz="2400" dirty="0">
                <a:solidFill>
                  <a:srgbClr val="000000"/>
                </a:solidFill>
                <a:latin typeface="华文新魏" panose="02010800040101010101" pitchFamily="2" charset="-122"/>
                <a:ea typeface="华文新魏" panose="02010800040101010101" pitchFamily="2" charset="-122"/>
              </a:rPr>
              <a:t>	EXENAME:=lab1</a:t>
            </a:r>
            <a:endParaRPr lang="en-GB" altLang="zh-CN" sz="2400" dirty="0">
              <a:solidFill>
                <a:srgbClr val="000000"/>
              </a:solidFill>
              <a:latin typeface="华文新魏" panose="02010800040101010101" pitchFamily="2" charset="-122"/>
              <a:ea typeface="华文新魏" panose="02010800040101010101" pitchFamily="2" charset="-122"/>
            </a:endParaRPr>
          </a:p>
          <a:p>
            <a:pPr eaLnBrk="1" hangingPunct="1">
              <a:buSzPct val="100000"/>
              <a:buFont typeface="Times New Roman" panose="02020603050405020304" pitchFamily="18" charset="0"/>
            </a:pPr>
            <a:r>
              <a:rPr lang="en-GB" altLang="zh-CN" sz="2400" dirty="0">
                <a:solidFill>
                  <a:srgbClr val="000000"/>
                </a:solidFill>
                <a:latin typeface="华文新魏" panose="02010800040101010101" pitchFamily="2" charset="-122"/>
                <a:ea typeface="华文新魏" panose="02010800040101010101" pitchFamily="2" charset="-122"/>
              </a:rPr>
              <a:t>	EXESRCS:=main.c</a:t>
            </a:r>
            <a:endParaRPr lang="en-GB" altLang="zh-CN" sz="2400" dirty="0">
              <a:solidFill>
                <a:srgbClr val="000000"/>
              </a:solidFill>
              <a:latin typeface="华文新魏" panose="02010800040101010101" pitchFamily="2" charset="-122"/>
              <a:ea typeface="华文新魏" panose="02010800040101010101" pitchFamily="2" charset="-122"/>
            </a:endParaRPr>
          </a:p>
          <a:p>
            <a:pPr eaLnBrk="1" hangingPunct="1">
              <a:buSzPct val="100000"/>
              <a:buFont typeface="Times New Roman" panose="02020603050405020304" pitchFamily="18" charset="0"/>
            </a:pPr>
            <a:r>
              <a:rPr lang="en-GB" altLang="zh-CN" sz="2400" dirty="0">
                <a:solidFill>
                  <a:srgbClr val="000000"/>
                </a:solidFill>
                <a:latin typeface="华文新魏" panose="02010800040101010101" pitchFamily="2" charset="-122"/>
                <a:ea typeface="华文新魏" panose="02010800040101010101" pitchFamily="2" charset="-122"/>
              </a:rPr>
              <a:t>	include </a:t>
            </a:r>
            <a:r>
              <a:rPr lang="en-GB" altLang="zh-CN" sz="2400" dirty="0">
                <a:solidFill>
                  <a:srgbClr val="A50021"/>
                </a:solidFill>
                <a:latin typeface="华文新魏" panose="02010800040101010101" pitchFamily="2" charset="-122"/>
                <a:ea typeface="华文新魏" panose="02010800040101010101" pitchFamily="2" charset="-122"/>
              </a:rPr>
              <a:t>../common/rules.mk</a:t>
            </a:r>
            <a:endParaRPr lang="en-GB" altLang="zh-CN" sz="2400" dirty="0">
              <a:solidFill>
                <a:srgbClr val="A50021"/>
              </a:solidFill>
              <a:latin typeface="华文新魏" panose="02010800040101010101" pitchFamily="2" charset="-122"/>
              <a:ea typeface="华文新魏" panose="02010800040101010101" pitchFamily="2" charset="-122"/>
            </a:endParaRPr>
          </a:p>
        </p:txBody>
      </p:sp>
      <p:sp>
        <p:nvSpPr>
          <p:cNvPr id="50181" name="灯片编号占位符 1"/>
          <p:cNvSpPr txBox="1">
            <a:spLocks noGrp="1"/>
          </p:cNvSpPr>
          <p:nvPr>
            <p:ph type="sldNum" sz="quarter" idx="12"/>
          </p:nvPr>
        </p:nvSpPr>
        <p:spPr/>
        <p:txBody>
          <a:bodyPr/>
          <a:lstStyle>
            <a:lvl1pPr marL="0" lvl="0" indent="0" algn="l" defTabSz="449580" rtl="0" eaLnBrk="0" fontAlgn="base" latinLnBrk="0" hangingPunct="0">
              <a:lnSpc>
                <a:spcPct val="100000"/>
              </a:lnSpc>
              <a:spcBef>
                <a:spcPct val="0"/>
              </a:spcBef>
              <a:spcAft>
                <a:spcPct val="0"/>
              </a:spcAft>
              <a:buNone/>
              <a:defRPr sz="1800" b="0" i="0" u="none" kern="1200" baseline="0">
                <a:solidFill>
                  <a:schemeClr val="bg1"/>
                </a:solidFill>
                <a:latin typeface="Arial" panose="020B0604020202020204" pitchFamily="34" charset="0"/>
                <a:ea typeface="宋体" panose="02010600030101010101" pitchFamily="2" charset="-122"/>
              </a:defRPr>
            </a:lvl1pPr>
            <a:lvl2pPr marL="742950" lvl="1" indent="-28575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2pPr>
            <a:lvl3pPr marL="1143000" lvl="2"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3pPr>
            <a:lvl4pPr marL="1600200" lvl="3"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4pPr>
            <a:lvl5pPr marL="2057400" lvl="4" indent="-228600" algn="l" defTabSz="449580" rtl="0" eaLnBrk="0" fontAlgn="base" latinLnBrk="0" hangingPunct="0">
              <a:lnSpc>
                <a:spcPct val="100000"/>
              </a:lnSpc>
              <a:spcBef>
                <a:spcPct val="0"/>
              </a:spcBef>
              <a:spcAft>
                <a:spcPct val="0"/>
              </a:spcAft>
              <a:buNone/>
              <a:defRPr b="0" i="0" u="none" kern="1200" baseline="0">
                <a:solidFill>
                  <a:schemeClr val="bg1"/>
                </a:solidFill>
                <a:latin typeface="Arial" panose="020B0604020202020204" pitchFamily="34" charset="0"/>
                <a:ea typeface="宋体" panose="02010600030101010101" pitchFamily="2" charset="-122"/>
                <a:cs typeface="+mn-cs"/>
              </a:defRPr>
            </a:lvl5pPr>
          </a:lstStyle>
          <a:p>
            <a:pPr lvl="0" algn="r" eaLnBrk="1" hangingPunct="1">
              <a:buSzPct val="100000"/>
              <a:buFont typeface="Times New Roman" panose="02020603050405020304" pitchFamily="18" charset="0"/>
            </a:pPr>
            <a:fld id="{9A0DB2DC-4C9A-4742-B13C-FB6460FD3503}" type="slidenum">
              <a:rPr lang="zh-CN" altLang="en-GB" sz="1400" dirty="0">
                <a:solidFill>
                  <a:srgbClr val="000000"/>
                </a:solidFill>
                <a:ea typeface="方正书宋_GBK" charset="-122"/>
              </a:rPr>
            </a:fld>
            <a:endParaRPr lang="zh-CN" altLang="en-GB" sz="1400" dirty="0">
              <a:solidFill>
                <a:srgbClr val="000000"/>
              </a:solidFill>
              <a:ea typeface="方正书宋_GBK" charset="-122"/>
            </a:endParaRPr>
          </a:p>
        </p:txBody>
      </p:sp>
      <p:sp>
        <p:nvSpPr>
          <p:cNvPr id="49154" name="标题 99329"/>
          <p:cNvSpPr>
            <a:spLocks noGrp="1"/>
          </p:cNvSpPr>
          <p:nvPr>
            <p:ph type="title"/>
          </p:nvPr>
        </p:nvSpPr>
        <p:spPr>
          <a:xfrm>
            <a:off x="926148" y="188913"/>
            <a:ext cx="6299200" cy="639762"/>
          </a:xfrm>
        </p:spPr>
        <p:txBody>
          <a:bodyPr vert="horz" wrap="square" lIns="91440" tIns="45720" rIns="91440" bIns="45720" anchor="ctr" anchorCtr="0"/>
          <a:lstStyle/>
          <a:p>
            <a:pPr eaLnBrk="1" hangingPunct="1"/>
            <a:r>
              <a:rPr lang="zh-CN" altLang="en-US" sz="4000" b="1" dirty="0">
                <a:latin typeface="幼圆" panose="02010509060101010101" pitchFamily="49" charset="-122"/>
                <a:ea typeface="幼圆" panose="02010509060101010101" pitchFamily="49" charset="-122"/>
                <a:cs typeface="+mn-cs"/>
              </a:rPr>
              <a:t>简单</a:t>
            </a:r>
            <a:r>
              <a:rPr lang="zh-CN" altLang="en-US" sz="4000" b="1" dirty="0">
                <a:latin typeface="Times New Roman" panose="02020603050405020304" pitchFamily="18" charset="0"/>
                <a:ea typeface="幼圆" panose="02010509060101010101" pitchFamily="49" charset="-122"/>
                <a:cs typeface="Times New Roman" panose="02020603050405020304" pitchFamily="18" charset="0"/>
              </a:rPr>
              <a:t>linux</a:t>
            </a:r>
            <a:r>
              <a:rPr lang="zh-CN" altLang="en-US" sz="4000" b="1" dirty="0">
                <a:latin typeface="幼圆" panose="02010509060101010101" pitchFamily="49" charset="-122"/>
                <a:ea typeface="幼圆" panose="02010509060101010101" pitchFamily="49" charset="-122"/>
                <a:cs typeface="+mn-cs"/>
              </a:rPr>
              <a:t>应用程序开发</a:t>
            </a:r>
            <a:endParaRPr lang="zh-CN" altLang="en-US" sz="4000" b="1" dirty="0">
              <a:latin typeface="幼圆" panose="02010509060101010101" pitchFamily="49" charset="-122"/>
              <a:ea typeface="幼圆" panose="02010509060101010101" pitchFamily="49"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文本框 263172"/>
          <p:cNvSpPr txBox="1"/>
          <p:nvPr/>
        </p:nvSpPr>
        <p:spPr>
          <a:xfrm>
            <a:off x="476885" y="1002665"/>
            <a:ext cx="8021320" cy="5266055"/>
          </a:xfrm>
          <a:prstGeom prst="rect">
            <a:avLst/>
          </a:prstGeom>
          <a:noFill/>
          <a:ln w="9525">
            <a:noFill/>
          </a:ln>
        </p:spPr>
        <p:txBody>
          <a:bodyPr wrap="square" lIns="95250" tIns="47625" rIns="95250" bIns="47625">
            <a:spAutoFit/>
          </a:bodyPr>
          <a:lstStyle/>
          <a:p>
            <a:pPr eaLnBrk="1" hangingPunct="1">
              <a:buSzPct val="100000"/>
              <a:buFont typeface="Times New Roman" panose="02020603050405020304" pitchFamily="18" charset="0"/>
            </a:pP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altLang="en-GB" sz="2400" dirty="0">
                <a:solidFill>
                  <a:srgbClr val="000000"/>
                </a:solidFill>
                <a:latin typeface="黑体" panose="02010609060101010101" pitchFamily="49" charset="-122"/>
                <a:ea typeface="黑体" panose="02010609060101010101" pitchFamily="49" charset="-122"/>
                <a:cs typeface="黑体" panose="02010609060101010101" pitchFamily="49" charset="-122"/>
              </a:rPr>
              <a:t>进入</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lab1</a:t>
            </a:r>
            <a:r>
              <a:rPr lang="zh-CN" altLang="en-US" sz="2400" dirty="0">
                <a:solidFill>
                  <a:srgbClr val="000000"/>
                </a:solidFill>
                <a:latin typeface="黑体" panose="02010609060101010101" pitchFamily="49" charset="-122"/>
                <a:ea typeface="黑体" panose="02010609060101010101" pitchFamily="49" charset="-122"/>
                <a:cs typeface="黑体" panose="02010609060101010101" pitchFamily="49" charset="-122"/>
              </a:rPr>
              <a:t>文件夹，运行</a:t>
            </a:r>
            <a:r>
              <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en-US" sz="2400" noProof="0" dirty="0" err="1">
                <a:solidFill>
                  <a:srgbClr val="FF0000"/>
                </a:solidFill>
                <a:highlight>
                  <a:srgbClr val="000000"/>
                </a:highlight>
                <a:latin typeface="Times New Roman" panose="02020603050405020304" pitchFamily="18" charset="0"/>
                <a:cs typeface="Times New Roman" panose="02020603050405020304" pitchFamily="18" charset="0"/>
                <a:sym typeface="+mn-ea"/>
              </a:rPr>
              <a:t>make</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 </a:t>
            </a:r>
            <a:endPar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eaLnBrk="1" hangingPunct="1">
              <a:buSzPct val="100000"/>
              <a:buFont typeface="Times New Roman" panose="02020603050405020304" pitchFamily="18" charset="0"/>
            </a:pP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编译生成的</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 lab1 </a:t>
            </a: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自动拷贝到</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 ../out </a:t>
            </a: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目录</a:t>
            </a:r>
            <a:endParaRPr lang="zh-CN" altLang="en-GB" sz="24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endPar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buSzPct val="100000"/>
              <a:buFont typeface="Times New Roman" panose="02020603050405020304" pitchFamily="18" charset="0"/>
            </a:pPr>
            <a:r>
              <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rPr>
              <a:t>2. </a:t>
            </a:r>
            <a:r>
              <a:rPr lang="zh-CN" altLang="en-US" sz="2400" dirty="0">
                <a:solidFill>
                  <a:srgbClr val="000000"/>
                </a:solidFill>
                <a:latin typeface="黑体" panose="02010609060101010101" pitchFamily="49" charset="-122"/>
                <a:ea typeface="黑体" panose="02010609060101010101" pitchFamily="49" charset="-122"/>
                <a:cs typeface="黑体" panose="02010609060101010101" pitchFamily="49" charset="-122"/>
              </a:rPr>
              <a:t>如果是在开发主机上交叉编译，需要把</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lab1</a:t>
            </a:r>
            <a:r>
              <a:rPr lang="zh-CN" altLang="en-US" sz="2400" dirty="0">
                <a:solidFill>
                  <a:srgbClr val="000000"/>
                </a:solidFill>
                <a:latin typeface="黑体" panose="02010609060101010101" pitchFamily="49" charset="-122"/>
                <a:ea typeface="黑体" panose="02010609060101010101" pitchFamily="49" charset="-122"/>
                <a:cs typeface="黑体" panose="02010609060101010101" pitchFamily="49" charset="-122"/>
              </a:rPr>
              <a:t>上传到开发板上运行，建议上传整个</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out</a:t>
            </a:r>
            <a:r>
              <a:rPr lang="zh-CN" altLang="en-US" sz="2400" dirty="0">
                <a:solidFill>
                  <a:srgbClr val="000000"/>
                </a:solidFill>
                <a:latin typeface="黑体" panose="02010609060101010101" pitchFamily="49" charset="-122"/>
                <a:ea typeface="黑体" panose="02010609060101010101" pitchFamily="49" charset="-122"/>
                <a:cs typeface="黑体" panose="02010609060101010101" pitchFamily="49" charset="-122"/>
              </a:rPr>
              <a:t>目录，因为后面的实验会用到其中的图片和字体文件</a:t>
            </a:r>
            <a:endParaRPr lang="zh-CN" altLang="en-US" sz="24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lvl="1" eaLnBrk="1" hangingPunct="1">
              <a:buSzPct val="100000"/>
              <a:buFont typeface="Times New Roman" panose="02020603050405020304" pitchFamily="18" charset="0"/>
            </a:pPr>
            <a:r>
              <a:rPr lang="en-US" altLang="en-GB" sz="2400" noProof="0" dirty="0">
                <a:solidFill>
                  <a:srgbClr val="FF0000"/>
                </a:solidFill>
                <a:highlight>
                  <a:srgbClr val="000000"/>
                </a:highlight>
                <a:latin typeface="Times New Roman" panose="02020603050405020304" pitchFamily="18" charset="0"/>
                <a:cs typeface="Times New Roman" panose="02020603050405020304" pitchFamily="18" charset="0"/>
                <a:sym typeface="+mn-ea"/>
              </a:rPr>
              <a:t>scp  -r  ./out  root@xx.xx.xx.xx:/root/</a:t>
            </a:r>
            <a:endParaRPr lang="en-US" altLang="en-GB" sz="2400" noProof="0" dirty="0">
              <a:solidFill>
                <a:srgbClr val="FF0000"/>
              </a:solidFill>
              <a:highlight>
                <a:srgbClr val="000000"/>
              </a:highlight>
              <a:latin typeface="Times New Roman" panose="02020603050405020304" pitchFamily="18" charset="0"/>
              <a:cs typeface="Times New Roman" panose="02020603050405020304" pitchFamily="18" charset="0"/>
              <a:sym typeface="+mn-ea"/>
            </a:endParaRPr>
          </a:p>
          <a:p>
            <a:pPr eaLnBrk="1" hangingPunct="1">
              <a:buSzPct val="100000"/>
              <a:buFont typeface="Times New Roman" panose="02020603050405020304" pitchFamily="18" charset="0"/>
            </a:pPr>
            <a:r>
              <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rgbClr val="000000"/>
                </a:solidFill>
                <a:latin typeface="黑体" panose="02010609060101010101" pitchFamily="49" charset="-122"/>
                <a:ea typeface="黑体" panose="02010609060101010101" pitchFamily="49" charset="-122"/>
                <a:cs typeface="黑体" panose="02010609060101010101" pitchFamily="49" charset="-122"/>
              </a:rPr>
              <a:t>然后</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ssh</a:t>
            </a:r>
            <a:r>
              <a:rPr lang="zh-CN" altLang="en-US" sz="2400" dirty="0">
                <a:solidFill>
                  <a:srgbClr val="000000"/>
                </a:solidFill>
                <a:latin typeface="黑体" panose="02010609060101010101" pitchFamily="49" charset="-122"/>
                <a:ea typeface="黑体" panose="02010609060101010101" pitchFamily="49" charset="-122"/>
                <a:cs typeface="黑体" panose="02010609060101010101" pitchFamily="49" charset="-122"/>
              </a:rPr>
              <a:t>登录到开发板上运行</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lab1</a:t>
            </a:r>
            <a:endPar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en-US" altLang="en-GB" sz="2400" noProof="0" dirty="0">
                <a:solidFill>
                  <a:srgbClr val="FF0000"/>
                </a:solidFill>
                <a:highlight>
                  <a:srgbClr val="000000"/>
                </a:highlight>
                <a:latin typeface="Times New Roman" panose="02020603050405020304" pitchFamily="18" charset="0"/>
                <a:cs typeface="Times New Roman" panose="02020603050405020304" pitchFamily="18" charset="0"/>
                <a:sym typeface="+mn-ea"/>
              </a:rPr>
              <a:t>cd  /root/out</a:t>
            </a:r>
            <a:endPar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en-GB" sz="2400" noProof="0" dirty="0">
                <a:solidFill>
                  <a:srgbClr val="FF0000"/>
                </a:solidFill>
                <a:highlight>
                  <a:srgbClr val="000000"/>
                </a:highlight>
                <a:latin typeface="Times New Roman" panose="02020603050405020304" pitchFamily="18" charset="0"/>
                <a:cs typeface="Times New Roman" panose="02020603050405020304" pitchFamily="18" charset="0"/>
                <a:sym typeface="+mn-ea"/>
              </a:rPr>
              <a:t>./lab1</a:t>
            </a:r>
            <a:endParaRPr lang="en-US" sz="2400" noProof="0" dirty="0">
              <a:solidFill>
                <a:srgbClr val="FF0000"/>
              </a:solidFill>
              <a:highlight>
                <a:srgbClr val="000000"/>
              </a:highlight>
              <a:latin typeface="Times New Roman" panose="02020603050405020304" pitchFamily="18" charset="0"/>
              <a:cs typeface="Times New Roman" panose="02020603050405020304" pitchFamily="18" charset="0"/>
              <a:sym typeface="+mn-ea"/>
            </a:endParaRPr>
          </a:p>
          <a:p>
            <a:pPr eaLnBrk="1" hangingPunct="1">
              <a:buSzPct val="100000"/>
              <a:buFont typeface="Times New Roman" panose="02020603050405020304" pitchFamily="18" charset="0"/>
            </a:pPr>
            <a:endPar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3.</a:t>
            </a:r>
            <a:r>
              <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4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如果是在开发板上本地编译，直接进入</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out</a:t>
            </a:r>
            <a:r>
              <a:rPr lang="zh-CN" altLang="en-US" sz="24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目录运行</a:t>
            </a:r>
            <a:endParaRPr lang="zh-CN" altLang="en-US" sz="24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	</a:t>
            </a:r>
            <a:r>
              <a:rPr lang="en-US" sz="2400" noProof="0" dirty="0">
                <a:solidFill>
                  <a:srgbClr val="FF0000"/>
                </a:solidFill>
                <a:highlight>
                  <a:srgbClr val="000000"/>
                </a:highlight>
                <a:latin typeface="Times New Roman" panose="02020603050405020304" pitchFamily="18" charset="0"/>
                <a:cs typeface="Times New Roman" panose="02020603050405020304" pitchFamily="18" charset="0"/>
                <a:sym typeface="+mn-ea"/>
              </a:rPr>
              <a:t>cd  ../out</a:t>
            </a:r>
            <a:endPar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eaLnBrk="1" hangingPunct="1">
              <a:buSzPct val="100000"/>
              <a:buFont typeface="Times New Roman" panose="02020603050405020304" pitchFamily="18" charset="0"/>
            </a:pPr>
            <a:r>
              <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	</a:t>
            </a:r>
            <a:r>
              <a:rPr lang="en-US" sz="2400" noProof="0" dirty="0" err="1">
                <a:solidFill>
                  <a:srgbClr val="FF0000"/>
                </a:solidFill>
                <a:highlight>
                  <a:srgbClr val="000000"/>
                </a:highlight>
                <a:latin typeface="Times New Roman" panose="02020603050405020304" pitchFamily="18" charset="0"/>
                <a:cs typeface="Times New Roman" panose="02020603050405020304" pitchFamily="18" charset="0"/>
                <a:sym typeface="+mn-ea"/>
              </a:rPr>
              <a:t>./</a:t>
            </a:r>
            <a:r>
              <a:rPr lang="en-US" sz="2400" noProof="0" dirty="0">
                <a:solidFill>
                  <a:srgbClr val="FF0000"/>
                </a:solidFill>
                <a:highlight>
                  <a:srgbClr val="000000"/>
                </a:highlight>
                <a:latin typeface="Times New Roman" panose="02020603050405020304" pitchFamily="18" charset="0"/>
                <a:cs typeface="Times New Roman" panose="02020603050405020304" pitchFamily="18" charset="0"/>
                <a:sym typeface="+mn-ea"/>
              </a:rPr>
              <a:t>lab1</a:t>
            </a:r>
            <a:endParaRPr lang="en-US" altLang="zh-CN" sz="24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49154" name="标题 99329"/>
          <p:cNvSpPr>
            <a:spLocks noGrp="1"/>
          </p:cNvSpPr>
          <p:nvPr>
            <p:ph type="title"/>
          </p:nvPr>
        </p:nvSpPr>
        <p:spPr>
          <a:xfrm>
            <a:off x="971233" y="188913"/>
            <a:ext cx="6299200" cy="639762"/>
          </a:xfrm>
        </p:spPr>
        <p:txBody>
          <a:bodyPr vert="horz" wrap="square" lIns="91440" tIns="45720" rIns="91440" bIns="45720" anchor="ctr" anchorCtr="0"/>
          <a:lstStyle/>
          <a:p>
            <a:pPr eaLnBrk="1" hangingPunct="1"/>
            <a:r>
              <a:rPr lang="zh-CN" altLang="en-US" sz="4000" b="1" dirty="0">
                <a:latin typeface="幼圆" panose="02010509060101010101" pitchFamily="49" charset="-122"/>
                <a:ea typeface="幼圆" panose="02010509060101010101" pitchFamily="49" charset="-122"/>
                <a:cs typeface="+mn-cs"/>
              </a:rPr>
              <a:t>简单</a:t>
            </a:r>
            <a:r>
              <a:rPr lang="zh-CN" altLang="en-US" sz="4000" b="1" dirty="0">
                <a:latin typeface="Times New Roman" panose="02020603050405020304" pitchFamily="18" charset="0"/>
                <a:ea typeface="幼圆" panose="02010509060101010101" pitchFamily="49" charset="-122"/>
                <a:cs typeface="Times New Roman" panose="02020603050405020304" pitchFamily="18" charset="0"/>
              </a:rPr>
              <a:t>linux</a:t>
            </a:r>
            <a:r>
              <a:rPr lang="zh-CN" altLang="en-US" sz="4000" b="1" dirty="0">
                <a:latin typeface="幼圆" panose="02010509060101010101" pitchFamily="49" charset="-122"/>
                <a:ea typeface="幼圆" panose="02010509060101010101" pitchFamily="49" charset="-122"/>
                <a:cs typeface="+mn-cs"/>
              </a:rPr>
              <a:t>应用程序开发</a:t>
            </a:r>
            <a:endParaRPr lang="zh-CN" altLang="en-US" sz="4000" b="1" dirty="0">
              <a:latin typeface="幼圆" panose="02010509060101010101" pitchFamily="49" charset="-122"/>
              <a:ea typeface="幼圆" panose="02010509060101010101" pitchFamily="49"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05473"/>
          <p:cNvSpPr>
            <a:spLocks noGrp="1"/>
          </p:cNvSpPr>
          <p:nvPr>
            <p:ph type="title"/>
          </p:nvPr>
        </p:nvSpPr>
        <p:spPr>
          <a:xfrm>
            <a:off x="150813" y="101600"/>
            <a:ext cx="8836025" cy="809625"/>
          </a:xfrm>
        </p:spPr>
        <p:txBody>
          <a:bodyPr vert="horz" wrap="square" lIns="90000" tIns="46800" rIns="90000" bIns="46800" anchor="ctr" anchorCtr="0"/>
          <a:lstStyle/>
          <a:p>
            <a:pPr algn="ct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3600" b="1" dirty="0">
                <a:latin typeface="宋体" panose="02010600030101010101" pitchFamily="2" charset="-122"/>
              </a:rPr>
              <a:t>实验二: </a:t>
            </a:r>
            <a:r>
              <a:rPr lang="zh-CN" altLang="en-GB" sz="3600" b="1" dirty="0">
                <a:latin typeface="Times New Roman" panose="02020603050405020304" pitchFamily="18" charset="0"/>
                <a:cs typeface="Times New Roman" panose="02020603050405020304" pitchFamily="18" charset="0"/>
              </a:rPr>
              <a:t>Linux framebuffer</a:t>
            </a:r>
            <a:r>
              <a:rPr lang="zh-CN" altLang="en-GB" sz="3600" b="1" dirty="0">
                <a:latin typeface="宋体" panose="02010600030101010101" pitchFamily="2" charset="-122"/>
              </a:rPr>
              <a:t>显示界面开发</a:t>
            </a:r>
            <a:endParaRPr lang="zh-CN" altLang="en-GB" sz="3600" b="1" dirty="0">
              <a:latin typeface="宋体" panose="02010600030101010101" pitchFamily="2" charset="-122"/>
            </a:endParaRPr>
          </a:p>
        </p:txBody>
      </p:sp>
      <p:sp>
        <p:nvSpPr>
          <p:cNvPr id="53251" name="文本占位符 105474"/>
          <p:cNvSpPr>
            <a:spLocks noGrp="1"/>
          </p:cNvSpPr>
          <p:nvPr>
            <p:ph idx="1"/>
          </p:nvPr>
        </p:nvSpPr>
        <p:spPr>
          <a:xfrm>
            <a:off x="746443" y="1808163"/>
            <a:ext cx="7772400" cy="4395787"/>
          </a:xfrm>
        </p:spPr>
        <p:txBody>
          <a:bodyPr vert="horz" wrap="square" lIns="90000" tIns="46800" rIns="90000" bIns="46800" anchor="t" anchorCtr="0"/>
          <a:lstStyle/>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3600" dirty="0"/>
              <a:t>1</a:t>
            </a:r>
            <a:r>
              <a:rPr lang="en-US" altLang="en-GB" sz="3600" dirty="0"/>
              <a:t>. </a:t>
            </a:r>
            <a:r>
              <a:rPr lang="en-GB" altLang="zh-CN" sz="3600" dirty="0">
                <a:latin typeface="Times New Roman" panose="02020603050405020304" pitchFamily="18" charset="0"/>
                <a:cs typeface="Times New Roman" panose="02020603050405020304" pitchFamily="18" charset="0"/>
              </a:rPr>
              <a:t>Linux</a:t>
            </a:r>
            <a:r>
              <a:rPr lang="zh-CN" altLang="en-GB" sz="3600" dirty="0"/>
              <a:t>下的</a:t>
            </a:r>
            <a:r>
              <a:rPr lang="en-GB" altLang="zh-CN" sz="3600" dirty="0">
                <a:latin typeface="Times New Roman" panose="02020603050405020304" pitchFamily="18" charset="0"/>
                <a:cs typeface="Times New Roman" panose="02020603050405020304" pitchFamily="18" charset="0"/>
              </a:rPr>
              <a:t>LCD</a:t>
            </a:r>
            <a:r>
              <a:rPr lang="zh-CN" altLang="en-GB" sz="3600" dirty="0"/>
              <a:t>显示驱动接口：</a:t>
            </a:r>
            <a:r>
              <a:rPr lang="en-GB" altLang="zh-CN" sz="3600" dirty="0">
                <a:latin typeface="Times New Roman" panose="02020603050405020304" pitchFamily="18" charset="0"/>
                <a:cs typeface="Times New Roman" panose="02020603050405020304" pitchFamily="18" charset="0"/>
              </a:rPr>
              <a:t>framebuffer</a:t>
            </a:r>
            <a:r>
              <a:rPr lang="zh-CN" altLang="en-GB" sz="3600" dirty="0"/>
              <a:t>的使用</a:t>
            </a:r>
            <a:r>
              <a:rPr lang="zh-CN" altLang="en-US" sz="3600" dirty="0"/>
              <a:t>原理</a:t>
            </a:r>
            <a:r>
              <a:rPr lang="zh-CN" altLang="en-GB" sz="3600" dirty="0"/>
              <a:t>。</a:t>
            </a:r>
            <a:endParaRPr lang="zh-CN" altLang="en-GB" sz="3600" dirty="0"/>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3600" dirty="0"/>
              <a:t>2</a:t>
            </a:r>
            <a:r>
              <a:rPr lang="en-US" altLang="en-GB" sz="3600" dirty="0"/>
              <a:t>. </a:t>
            </a:r>
            <a:r>
              <a:rPr lang="zh-CN" altLang="en-GB" sz="3600" dirty="0"/>
              <a:t>基本图形</a:t>
            </a:r>
            <a:r>
              <a:rPr lang="zh-CN" altLang="en-US" sz="3600" dirty="0"/>
              <a:t>的</a:t>
            </a:r>
            <a:r>
              <a:rPr lang="zh-CN" altLang="en-GB" sz="3600" dirty="0">
                <a:sym typeface="Arial" panose="020B0604020202020204" pitchFamily="34" charset="0"/>
              </a:rPr>
              <a:t>显示</a:t>
            </a:r>
            <a:r>
              <a:rPr lang="zh-CN" altLang="en-GB" sz="3600" dirty="0"/>
              <a:t>：</a:t>
            </a:r>
            <a:endParaRPr lang="zh-CN" altLang="en-GB" sz="3600" dirty="0"/>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3600" dirty="0"/>
              <a:t>  点、线、矩形</a:t>
            </a:r>
            <a:r>
              <a:rPr lang="zh-CN" altLang="en-US" sz="3600" dirty="0"/>
              <a:t>区域</a:t>
            </a:r>
            <a:r>
              <a:rPr lang="zh-CN" altLang="en-GB" sz="3600" dirty="0"/>
              <a:t>。</a:t>
            </a:r>
            <a:endParaRPr lang="zh-CN" altLang="en-GB" sz="3600" dirty="0"/>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3600" dirty="0">
                <a:sym typeface="Arial" panose="020B0604020202020204" pitchFamily="34" charset="0"/>
              </a:rPr>
              <a:t>3</a:t>
            </a:r>
            <a:r>
              <a:rPr lang="en-US" altLang="en-GB" sz="3600" dirty="0">
                <a:sym typeface="Arial" panose="020B0604020202020204" pitchFamily="34" charset="0"/>
              </a:rPr>
              <a:t>. </a:t>
            </a:r>
            <a:r>
              <a:rPr lang="zh-CN" altLang="en-US" sz="3600" dirty="0">
                <a:sym typeface="Arial" panose="020B0604020202020204" pitchFamily="34" charset="0"/>
              </a:rPr>
              <a:t>双缓冲机制</a:t>
            </a:r>
            <a:r>
              <a:rPr lang="zh-CN" altLang="en-GB" sz="3600" dirty="0">
                <a:sym typeface="Arial" panose="020B0604020202020204" pitchFamily="34" charset="0"/>
              </a:rPr>
              <a:t>。</a:t>
            </a:r>
            <a:endParaRPr lang="zh-CN" altLang="en-GB" sz="3600" dirty="0">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endParaRPr lang="zh-CN" altLang="en-GB" dirty="0">
              <a:latin typeface="华文新魏" panose="02010800040101010101" pitchFamily="2" charset="-122"/>
              <a:ea typeface="华文新魏" panose="02010800040101010101" pitchFamily="2"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186369"/>
          <p:cNvSpPr/>
          <p:nvPr/>
        </p:nvSpPr>
        <p:spPr>
          <a:xfrm>
            <a:off x="609600" y="914400"/>
            <a:ext cx="3657600" cy="5410200"/>
          </a:xfrm>
          <a:prstGeom prst="rect">
            <a:avLst/>
          </a:prstGeom>
          <a:solidFill>
            <a:srgbClr val="C0C0C0"/>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275" name="矩形标注 186370"/>
          <p:cNvSpPr/>
          <p:nvPr/>
        </p:nvSpPr>
        <p:spPr>
          <a:xfrm>
            <a:off x="5943600" y="5181600"/>
            <a:ext cx="1524000" cy="533400"/>
          </a:xfrm>
          <a:prstGeom prst="wedgeRectCallout">
            <a:avLst>
              <a:gd name="adj1" fmla="val -170106"/>
              <a:gd name="adj2" fmla="val -216667"/>
            </a:avLst>
          </a:prstGeom>
          <a:solidFill>
            <a:srgbClr val="FFFFFF"/>
          </a:solidFill>
          <a:ln w="9525" cap="flat" cmpd="sng">
            <a:solidFill>
              <a:schemeClr val="tx1"/>
            </a:solidFill>
            <a:prstDash val="solid"/>
            <a:miter/>
            <a:headEnd type="none" w="med" len="med"/>
            <a:tailEnd type="none" w="med" len="med"/>
          </a:ln>
        </p:spPr>
        <p:txBody>
          <a:bodyPr anchor="t" anchorCtr="1"/>
          <a:lstStyle/>
          <a:p>
            <a:pPr algn="ctr" eaLnBrk="1" hangingPunct="1"/>
            <a:endParaRPr lang="zh-CN" altLang="en-US" sz="2400" dirty="0">
              <a:solidFill>
                <a:schemeClr val="tx1"/>
              </a:solidFill>
              <a:latin typeface="Times New Roman" panose="02020603050405020304" pitchFamily="18" charset="0"/>
            </a:endParaRPr>
          </a:p>
        </p:txBody>
      </p:sp>
      <p:graphicFrame>
        <p:nvGraphicFramePr>
          <p:cNvPr id="78851" name="表格 78850"/>
          <p:cNvGraphicFramePr>
            <a:graphicFrameLocks noGrp="1"/>
          </p:cNvGraphicFramePr>
          <p:nvPr/>
        </p:nvGraphicFramePr>
        <p:xfrm>
          <a:off x="609600" y="3429000"/>
          <a:ext cx="3657600" cy="1495426"/>
        </p:xfrm>
        <a:graphic>
          <a:graphicData uri="http://schemas.openxmlformats.org/drawingml/2006/table">
            <a:tbl>
              <a:tblPr/>
              <a:tblGrid>
                <a:gridCol w="914400"/>
                <a:gridCol w="914400"/>
                <a:gridCol w="914400"/>
                <a:gridCol w="914400"/>
              </a:tblGrid>
              <a:tr h="579292">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点</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点</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点</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1024</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5254">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0878">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点</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点</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fontAlgn="base">
                        <a:spcBef>
                          <a:spcPct val="20000"/>
                        </a:spcBef>
                        <a:spcAft>
                          <a:spcPct val="0"/>
                        </a:spcAft>
                        <a:defRPr>
                          <a:solidFill>
                            <a:schemeClr val="tx1"/>
                          </a:solidFill>
                          <a:latin typeface="Arial" panose="020B0604020202020204" pitchFamily="34" charset="0"/>
                          <a:ea typeface="方正书宋_GBK" charset="-122"/>
                        </a:defRPr>
                      </a:lvl6pPr>
                      <a:lvl7pPr marL="2971800" indent="-228600" fontAlgn="base">
                        <a:spcBef>
                          <a:spcPct val="20000"/>
                        </a:spcBef>
                        <a:spcAft>
                          <a:spcPct val="0"/>
                        </a:spcAft>
                        <a:defRPr>
                          <a:solidFill>
                            <a:schemeClr val="tx1"/>
                          </a:solidFill>
                          <a:latin typeface="Arial" panose="020B0604020202020204" pitchFamily="34" charset="0"/>
                          <a:ea typeface="方正书宋_GBK" charset="-122"/>
                        </a:defRPr>
                      </a:lvl7pPr>
                      <a:lvl8pPr marL="3429000" indent="-228600" fontAlgn="base">
                        <a:spcBef>
                          <a:spcPct val="20000"/>
                        </a:spcBef>
                        <a:spcAft>
                          <a:spcPct val="0"/>
                        </a:spcAft>
                        <a:defRPr>
                          <a:solidFill>
                            <a:schemeClr val="tx1"/>
                          </a:solidFill>
                          <a:latin typeface="Arial" panose="020B0604020202020204" pitchFamily="34" charset="0"/>
                          <a:ea typeface="方正书宋_GBK" charset="-122"/>
                        </a:defRPr>
                      </a:lvl8pPr>
                      <a:lvl9pPr marL="3886200" indent="-228600" fontAlgn="base">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ctr"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点</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1024</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86394" name="表格 186393"/>
          <p:cNvGraphicFramePr/>
          <p:nvPr/>
        </p:nvGraphicFramePr>
        <p:xfrm>
          <a:off x="4419600" y="5181600"/>
          <a:ext cx="4572000" cy="517818"/>
        </p:xfrm>
        <a:graphic>
          <a:graphicData uri="http://schemas.openxmlformats.org/drawingml/2006/table">
            <a:tbl>
              <a:tblPr/>
              <a:tblGrid>
                <a:gridCol w="1524000"/>
                <a:gridCol w="1524000"/>
                <a:gridCol w="1524000"/>
              </a:tblGrid>
              <a:tr h="517525">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800" b="1"/>
                        <a:t>红</a:t>
                      </a:r>
                      <a:endParaRPr lang="zh-CN" altLang="en-US" sz="2800" b="1"/>
                    </a:p>
                  </a:txBody>
                  <a:tcPr marT="45549" marB="45549">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800" b="1"/>
                        <a:t>绿</a:t>
                      </a:r>
                      <a:endParaRPr lang="zh-CN" altLang="en-US" sz="2800" b="1"/>
                    </a:p>
                  </a:txBody>
                  <a:tcPr marT="45549" marB="45549">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800" b="1"/>
                        <a:t>蓝</a:t>
                      </a:r>
                      <a:endParaRPr lang="zh-CN" altLang="en-US" sz="2800" b="1"/>
                    </a:p>
                  </a:txBody>
                  <a:tcPr marT="45549" marB="45549">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bl>
          </a:graphicData>
        </a:graphic>
      </p:graphicFrame>
      <p:sp>
        <p:nvSpPr>
          <p:cNvPr id="54308" name="矩形 186403"/>
          <p:cNvSpPr/>
          <p:nvPr/>
        </p:nvSpPr>
        <p:spPr>
          <a:xfrm>
            <a:off x="4419600" y="5191125"/>
            <a:ext cx="1524000" cy="533400"/>
          </a:xfrm>
          <a:prstGeom prst="rect">
            <a:avLst/>
          </a:prstGeom>
          <a:solidFill>
            <a:srgbClr val="FF0000">
              <a:alpha val="50195"/>
            </a:srgbClr>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pic>
        <p:nvPicPr>
          <p:cNvPr id="54309" name="图片 186404"/>
          <p:cNvPicPr>
            <a:picLocks noChangeAspect="1"/>
          </p:cNvPicPr>
          <p:nvPr/>
        </p:nvPicPr>
        <p:blipFill>
          <a:blip r:embed="rId1"/>
          <a:stretch>
            <a:fillRect/>
          </a:stretch>
        </p:blipFill>
        <p:spPr>
          <a:xfrm>
            <a:off x="5029200" y="1447800"/>
            <a:ext cx="3429000" cy="2420938"/>
          </a:xfrm>
          <a:prstGeom prst="rect">
            <a:avLst/>
          </a:prstGeom>
          <a:noFill/>
          <a:ln w="9525">
            <a:noFill/>
          </a:ln>
        </p:spPr>
      </p:pic>
      <p:sp>
        <p:nvSpPr>
          <p:cNvPr id="54310" name="矩形 186405"/>
          <p:cNvSpPr/>
          <p:nvPr/>
        </p:nvSpPr>
        <p:spPr>
          <a:xfrm>
            <a:off x="609600" y="803275"/>
            <a:ext cx="2514600" cy="609600"/>
          </a:xfrm>
          <a:prstGeom prst="rect">
            <a:avLst/>
          </a:prstGeom>
          <a:noFill/>
          <a:ln w="9525">
            <a:noFill/>
          </a:ln>
        </p:spPr>
        <p:txBody>
          <a:bodyPr wrap="none" anchor="ctr" anchorCtr="0"/>
          <a:lstStyle/>
          <a:p>
            <a:pPr algn="ctr" eaLnBrk="1" hangingPunct="1"/>
            <a:r>
              <a:rPr lang="zh-CN" altLang="en-US" sz="2400" b="1" dirty="0">
                <a:solidFill>
                  <a:schemeClr val="tx1"/>
                </a:solidFill>
                <a:latin typeface="Times New Roman" panose="02020603050405020304" pitchFamily="18" charset="0"/>
              </a:rPr>
              <a:t>内存（</a:t>
            </a:r>
            <a:r>
              <a:rPr lang="en-US" altLang="zh-CN" sz="2400" b="1" dirty="0">
                <a:solidFill>
                  <a:schemeClr val="tx1"/>
                </a:solidFill>
                <a:latin typeface="Times New Roman" panose="02020603050405020304" pitchFamily="18" charset="0"/>
              </a:rPr>
              <a:t>SDRAM</a:t>
            </a:r>
            <a:r>
              <a:rPr lang="zh-CN" altLang="en-US" sz="2400" b="1" dirty="0">
                <a:solidFill>
                  <a:schemeClr val="tx1"/>
                </a:solidFill>
                <a:latin typeface="Times New Roman" panose="02020603050405020304" pitchFamily="18" charset="0"/>
              </a:rPr>
              <a:t>）</a:t>
            </a:r>
            <a:endParaRPr lang="zh-CN" altLang="en-US" sz="2400" b="1" dirty="0">
              <a:solidFill>
                <a:schemeClr val="tx1"/>
              </a:solidFill>
              <a:latin typeface="Times New Roman" panose="02020603050405020304" pitchFamily="18" charset="0"/>
            </a:endParaRPr>
          </a:p>
        </p:txBody>
      </p:sp>
      <p:sp>
        <p:nvSpPr>
          <p:cNvPr id="54311" name="矩形 186406"/>
          <p:cNvSpPr/>
          <p:nvPr/>
        </p:nvSpPr>
        <p:spPr>
          <a:xfrm>
            <a:off x="1219200" y="1524000"/>
            <a:ext cx="1600200" cy="457200"/>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en-US" altLang="zh-CN" sz="1600" dirty="0">
                <a:solidFill>
                  <a:schemeClr val="tx1"/>
                </a:solidFill>
                <a:latin typeface="Times New Roman" panose="02020603050405020304" pitchFamily="18" charset="0"/>
              </a:rPr>
              <a:t>FrameBuffer</a:t>
            </a:r>
            <a:endParaRPr lang="en-US" altLang="zh-CN" sz="1600" dirty="0">
              <a:solidFill>
                <a:schemeClr val="tx1"/>
              </a:solidFill>
              <a:latin typeface="Times New Roman" panose="02020603050405020304" pitchFamily="18" charset="0"/>
            </a:endParaRPr>
          </a:p>
          <a:p>
            <a:pPr algn="ctr" eaLnBrk="1" hangingPunct="1"/>
            <a:r>
              <a:rPr lang="zh-CN" altLang="en-US" sz="1600" dirty="0">
                <a:solidFill>
                  <a:schemeClr val="tx1"/>
                </a:solidFill>
                <a:latin typeface="Times New Roman" panose="02020603050405020304" pitchFamily="18" charset="0"/>
              </a:rPr>
              <a:t>首地址</a:t>
            </a:r>
            <a:endParaRPr lang="zh-CN" altLang="en-US" sz="1600" dirty="0">
              <a:solidFill>
                <a:schemeClr val="tx1"/>
              </a:solidFill>
              <a:latin typeface="Times New Roman" panose="02020603050405020304" pitchFamily="18" charset="0"/>
            </a:endParaRPr>
          </a:p>
        </p:txBody>
      </p:sp>
      <p:sp>
        <p:nvSpPr>
          <p:cNvPr id="54312" name="直接连接符 186407"/>
          <p:cNvSpPr/>
          <p:nvPr/>
        </p:nvSpPr>
        <p:spPr>
          <a:xfrm flipV="1">
            <a:off x="609600" y="1981200"/>
            <a:ext cx="1295400" cy="1447800"/>
          </a:xfrm>
          <a:prstGeom prst="line">
            <a:avLst/>
          </a:prstGeom>
          <a:ln w="19050" cap="flat" cmpd="sng">
            <a:solidFill>
              <a:schemeClr val="tx1"/>
            </a:solidFill>
            <a:prstDash val="solid"/>
            <a:headEnd type="none" w="med" len="med"/>
            <a:tailEnd type="none" w="med" len="med"/>
          </a:ln>
        </p:spPr>
      </p:sp>
      <p:sp>
        <p:nvSpPr>
          <p:cNvPr id="54313" name="矩形 186408"/>
          <p:cNvSpPr/>
          <p:nvPr/>
        </p:nvSpPr>
        <p:spPr>
          <a:xfrm>
            <a:off x="152400" y="3429000"/>
            <a:ext cx="457200" cy="304800"/>
          </a:xfrm>
          <a:prstGeom prst="rect">
            <a:avLst/>
          </a:prstGeom>
          <a:noFill/>
          <a:ln w="9525">
            <a:noFill/>
          </a:ln>
        </p:spPr>
        <p:txBody>
          <a:bodyPr wrap="none" anchor="ctr" anchorCtr="0"/>
          <a:lstStyle/>
          <a:p>
            <a:pPr algn="ctr" eaLnBrk="1" hangingPunct="1"/>
            <a:r>
              <a:rPr lang="zh-CN" altLang="en-US" sz="1600" b="1" dirty="0">
                <a:solidFill>
                  <a:schemeClr val="tx1"/>
                </a:solidFill>
                <a:latin typeface="Times New Roman" panose="02020603050405020304" pitchFamily="18" charset="0"/>
              </a:rPr>
              <a:t>行</a:t>
            </a:r>
            <a:r>
              <a:rPr lang="en-US" altLang="zh-CN" sz="1600" b="1" dirty="0">
                <a:solidFill>
                  <a:schemeClr val="tx1"/>
                </a:solidFill>
                <a:latin typeface="Times New Roman" panose="02020603050405020304" pitchFamily="18" charset="0"/>
              </a:rPr>
              <a:t>1</a:t>
            </a:r>
            <a:endParaRPr lang="en-US" altLang="zh-CN" sz="1600" b="1" dirty="0">
              <a:solidFill>
                <a:schemeClr val="tx1"/>
              </a:solidFill>
              <a:latin typeface="Times New Roman" panose="02020603050405020304" pitchFamily="18" charset="0"/>
            </a:endParaRPr>
          </a:p>
        </p:txBody>
      </p:sp>
      <p:sp>
        <p:nvSpPr>
          <p:cNvPr id="54314" name="矩形 186409"/>
          <p:cNvSpPr/>
          <p:nvPr/>
        </p:nvSpPr>
        <p:spPr>
          <a:xfrm>
            <a:off x="152400" y="3733800"/>
            <a:ext cx="457200" cy="304800"/>
          </a:xfrm>
          <a:prstGeom prst="rect">
            <a:avLst/>
          </a:prstGeom>
          <a:noFill/>
          <a:ln w="9525">
            <a:noFill/>
          </a:ln>
        </p:spPr>
        <p:txBody>
          <a:bodyPr wrap="none" anchor="ctr" anchorCtr="0"/>
          <a:lstStyle/>
          <a:p>
            <a:pPr algn="ctr" eaLnBrk="1" hangingPunct="1"/>
            <a:r>
              <a:rPr lang="en-US" altLang="zh-CN" sz="1600" b="1" dirty="0">
                <a:solidFill>
                  <a:schemeClr val="tx1"/>
                </a:solidFill>
                <a:latin typeface="Times New Roman" panose="02020603050405020304" pitchFamily="18" charset="0"/>
              </a:rPr>
              <a:t>…</a:t>
            </a:r>
            <a:endParaRPr lang="en-US" altLang="zh-CN" sz="1600" b="1" dirty="0">
              <a:solidFill>
                <a:schemeClr val="tx1"/>
              </a:solidFill>
              <a:latin typeface="Times New Roman" panose="02020603050405020304" pitchFamily="18" charset="0"/>
            </a:endParaRPr>
          </a:p>
        </p:txBody>
      </p:sp>
      <p:sp>
        <p:nvSpPr>
          <p:cNvPr id="54315" name="矩形 186410"/>
          <p:cNvSpPr/>
          <p:nvPr/>
        </p:nvSpPr>
        <p:spPr>
          <a:xfrm>
            <a:off x="76200" y="4114800"/>
            <a:ext cx="457200" cy="304800"/>
          </a:xfrm>
          <a:prstGeom prst="rect">
            <a:avLst/>
          </a:prstGeom>
          <a:noFill/>
          <a:ln w="9525">
            <a:noFill/>
          </a:ln>
        </p:spPr>
        <p:txBody>
          <a:bodyPr wrap="none" anchor="ctr" anchorCtr="0"/>
          <a:lstStyle/>
          <a:p>
            <a:pPr algn="ctr" eaLnBrk="1" hangingPunct="1"/>
            <a:r>
              <a:rPr lang="zh-CN" altLang="en-US" sz="1600" b="1" dirty="0">
                <a:solidFill>
                  <a:schemeClr val="tx1"/>
                </a:solidFill>
                <a:latin typeface="Times New Roman" panose="02020603050405020304" pitchFamily="18" charset="0"/>
              </a:rPr>
              <a:t>行</a:t>
            </a:r>
            <a:r>
              <a:rPr lang="en-US" altLang="zh-CN" sz="1600" b="1" dirty="0">
                <a:solidFill>
                  <a:schemeClr val="tx1"/>
                </a:solidFill>
                <a:latin typeface="Times New Roman" panose="02020603050405020304" pitchFamily="18" charset="0"/>
              </a:rPr>
              <a:t>600</a:t>
            </a:r>
            <a:endParaRPr lang="en-US" altLang="zh-CN" sz="1600" b="1" dirty="0">
              <a:solidFill>
                <a:schemeClr val="tx1"/>
              </a:solidFill>
              <a:latin typeface="Times New Roman" panose="02020603050405020304" pitchFamily="18" charset="0"/>
            </a:endParaRPr>
          </a:p>
        </p:txBody>
      </p:sp>
      <p:sp>
        <p:nvSpPr>
          <p:cNvPr id="54316" name="椭圆 186411"/>
          <p:cNvSpPr/>
          <p:nvPr/>
        </p:nvSpPr>
        <p:spPr>
          <a:xfrm>
            <a:off x="5334000" y="1600200"/>
            <a:ext cx="228600" cy="228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17" name="椭圆 186412"/>
          <p:cNvSpPr/>
          <p:nvPr/>
        </p:nvSpPr>
        <p:spPr>
          <a:xfrm>
            <a:off x="5562600" y="1600200"/>
            <a:ext cx="228600" cy="228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18" name="椭圆 186413"/>
          <p:cNvSpPr/>
          <p:nvPr/>
        </p:nvSpPr>
        <p:spPr>
          <a:xfrm>
            <a:off x="5791200" y="1600200"/>
            <a:ext cx="228600" cy="228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19" name="椭圆 186414"/>
          <p:cNvSpPr/>
          <p:nvPr/>
        </p:nvSpPr>
        <p:spPr>
          <a:xfrm>
            <a:off x="7924800" y="1600200"/>
            <a:ext cx="228600" cy="228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20" name="椭圆 186415"/>
          <p:cNvSpPr/>
          <p:nvPr/>
        </p:nvSpPr>
        <p:spPr>
          <a:xfrm>
            <a:off x="5334000" y="1828800"/>
            <a:ext cx="228600" cy="228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21" name="椭圆 186416"/>
          <p:cNvSpPr/>
          <p:nvPr/>
        </p:nvSpPr>
        <p:spPr>
          <a:xfrm>
            <a:off x="5334000" y="3429000"/>
            <a:ext cx="228600" cy="228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22" name="椭圆 186417"/>
          <p:cNvSpPr/>
          <p:nvPr/>
        </p:nvSpPr>
        <p:spPr>
          <a:xfrm>
            <a:off x="5562600" y="3429000"/>
            <a:ext cx="228600" cy="228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23" name="椭圆 186418"/>
          <p:cNvSpPr/>
          <p:nvPr/>
        </p:nvSpPr>
        <p:spPr>
          <a:xfrm>
            <a:off x="5791200" y="3429000"/>
            <a:ext cx="228600" cy="228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24" name="椭圆 186419"/>
          <p:cNvSpPr/>
          <p:nvPr/>
        </p:nvSpPr>
        <p:spPr>
          <a:xfrm>
            <a:off x="7924800" y="3429000"/>
            <a:ext cx="228600" cy="228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25" name="左大括号 186420"/>
          <p:cNvSpPr/>
          <p:nvPr/>
        </p:nvSpPr>
        <p:spPr>
          <a:xfrm rot="-5400000">
            <a:off x="5029200" y="5105400"/>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26" name="矩形 186421"/>
          <p:cNvSpPr/>
          <p:nvPr/>
        </p:nvSpPr>
        <p:spPr>
          <a:xfrm>
            <a:off x="4953000" y="6019800"/>
            <a:ext cx="457200" cy="304800"/>
          </a:xfrm>
          <a:prstGeom prst="rect">
            <a:avLst/>
          </a:prstGeom>
          <a:noFill/>
          <a:ln w="9525">
            <a:noFill/>
          </a:ln>
        </p:spPr>
        <p:txBody>
          <a:bodyPr wrap="none" anchor="ctr" anchorCtr="0"/>
          <a:lstStyle/>
          <a:p>
            <a:pPr algn="ctr" eaLnBrk="1" hangingPunct="1"/>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
        <p:nvSpPr>
          <p:cNvPr id="54327" name="左大括号 186422"/>
          <p:cNvSpPr/>
          <p:nvPr/>
        </p:nvSpPr>
        <p:spPr>
          <a:xfrm rot="-5400000">
            <a:off x="6553200" y="5105400"/>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28" name="矩形 186423"/>
          <p:cNvSpPr/>
          <p:nvPr/>
        </p:nvSpPr>
        <p:spPr>
          <a:xfrm>
            <a:off x="6477000" y="6019800"/>
            <a:ext cx="457200" cy="304800"/>
          </a:xfrm>
          <a:prstGeom prst="rect">
            <a:avLst/>
          </a:prstGeom>
          <a:noFill/>
          <a:ln w="9525">
            <a:noFill/>
          </a:ln>
        </p:spPr>
        <p:txBody>
          <a:bodyPr wrap="none" anchor="ctr" anchorCtr="0"/>
          <a:lstStyle/>
          <a:p>
            <a:pPr algn="ctr" eaLnBrk="1" hangingPunct="1"/>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
        <p:nvSpPr>
          <p:cNvPr id="54329" name="左大括号 186424"/>
          <p:cNvSpPr/>
          <p:nvPr/>
        </p:nvSpPr>
        <p:spPr>
          <a:xfrm rot="-5400000">
            <a:off x="8077200" y="5105400"/>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30" name="矩形 186425"/>
          <p:cNvSpPr/>
          <p:nvPr/>
        </p:nvSpPr>
        <p:spPr>
          <a:xfrm>
            <a:off x="8001000" y="6019800"/>
            <a:ext cx="457200" cy="304800"/>
          </a:xfrm>
          <a:prstGeom prst="rect">
            <a:avLst/>
          </a:prstGeom>
          <a:noFill/>
          <a:ln w="9525">
            <a:noFill/>
          </a:ln>
        </p:spPr>
        <p:txBody>
          <a:bodyPr wrap="none" anchor="ctr" anchorCtr="0"/>
          <a:lstStyle/>
          <a:p>
            <a:pPr algn="ctr" eaLnBrk="1" hangingPunct="1"/>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
        <p:nvSpPr>
          <p:cNvPr id="54331" name="未知"/>
          <p:cNvSpPr/>
          <p:nvPr/>
        </p:nvSpPr>
        <p:spPr>
          <a:xfrm>
            <a:off x="2057400" y="838200"/>
            <a:ext cx="3581400" cy="2667000"/>
          </a:xfrm>
          <a:custGeom>
            <a:avLst/>
            <a:gdLst/>
            <a:ahLst/>
            <a:cxnLst>
              <a:cxn ang="0">
                <a:pos x="0" y="2147483646"/>
              </a:cxn>
              <a:cxn ang="0">
                <a:pos x="2147483646" y="2147483646"/>
              </a:cxn>
              <a:cxn ang="0">
                <a:pos x="2147483646" y="2147483646"/>
              </a:cxn>
            </a:cxnLst>
            <a:rect l="0" t="0" r="0" b="0"/>
            <a:pathLst>
              <a:path w="3312" h="1584">
                <a:moveTo>
                  <a:pt x="0" y="1584"/>
                </a:moveTo>
                <a:cubicBezTo>
                  <a:pt x="1044" y="984"/>
                  <a:pt x="2088" y="384"/>
                  <a:pt x="2640" y="192"/>
                </a:cubicBezTo>
                <a:cubicBezTo>
                  <a:pt x="3192" y="0"/>
                  <a:pt x="3252" y="216"/>
                  <a:pt x="3312" y="432"/>
                </a:cubicBezTo>
              </a:path>
            </a:pathLst>
          </a:custGeom>
          <a:noFill/>
          <a:ln w="22225"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54332" name="未知"/>
          <p:cNvSpPr/>
          <p:nvPr/>
        </p:nvSpPr>
        <p:spPr>
          <a:xfrm>
            <a:off x="3886200" y="838200"/>
            <a:ext cx="4114800" cy="2667000"/>
          </a:xfrm>
          <a:custGeom>
            <a:avLst/>
            <a:gdLst/>
            <a:ahLst/>
            <a:cxnLst>
              <a:cxn ang="0">
                <a:pos x="0" y="2147483646"/>
              </a:cxn>
              <a:cxn ang="0">
                <a:pos x="2147483646" y="2147483646"/>
              </a:cxn>
              <a:cxn ang="0">
                <a:pos x="2147483646" y="2147483646"/>
              </a:cxn>
            </a:cxnLst>
            <a:rect l="0" t="0" r="0" b="0"/>
            <a:pathLst>
              <a:path w="3312" h="1584">
                <a:moveTo>
                  <a:pt x="0" y="1584"/>
                </a:moveTo>
                <a:cubicBezTo>
                  <a:pt x="1044" y="984"/>
                  <a:pt x="2088" y="384"/>
                  <a:pt x="2640" y="192"/>
                </a:cubicBezTo>
                <a:cubicBezTo>
                  <a:pt x="3192" y="0"/>
                  <a:pt x="3252" y="216"/>
                  <a:pt x="3312" y="432"/>
                </a:cubicBezTo>
              </a:path>
            </a:pathLst>
          </a:custGeom>
          <a:noFill/>
          <a:ln w="22225"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54333" name="矩形 186428"/>
          <p:cNvSpPr/>
          <p:nvPr/>
        </p:nvSpPr>
        <p:spPr>
          <a:xfrm>
            <a:off x="4572000" y="4724400"/>
            <a:ext cx="2438400" cy="3048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pPr algn="ctr" eaLnBrk="1" hangingPunct="1"/>
            <a:r>
              <a:rPr lang="zh-CN" altLang="en-US" sz="1600" dirty="0">
                <a:solidFill>
                  <a:schemeClr val="tx1"/>
                </a:solidFill>
                <a:latin typeface="Times New Roman" panose="02020603050405020304" pitchFamily="18" charset="0"/>
              </a:rPr>
              <a:t>每个点</a:t>
            </a:r>
            <a:r>
              <a:rPr lang="en-US" altLang="zh-CN" sz="1600" dirty="0">
                <a:solidFill>
                  <a:schemeClr val="tx1"/>
                </a:solidFill>
                <a:latin typeface="Times New Roman" panose="02020603050405020304" pitchFamily="18" charset="0"/>
              </a:rPr>
              <a:t>4</a:t>
            </a:r>
            <a:r>
              <a:rPr lang="zh-CN" altLang="en-US" sz="1600" dirty="0">
                <a:solidFill>
                  <a:schemeClr val="tx1"/>
                </a:solidFill>
                <a:latin typeface="Times New Roman" panose="02020603050405020304" pitchFamily="18" charset="0"/>
              </a:rPr>
              <a:t>个字节内存空间</a:t>
            </a:r>
            <a:endParaRPr lang="zh-CN" altLang="en-US" sz="1600" dirty="0">
              <a:solidFill>
                <a:schemeClr val="tx1"/>
              </a:solidFill>
              <a:latin typeface="Times New Roman" panose="02020603050405020304" pitchFamily="18" charset="0"/>
            </a:endParaRPr>
          </a:p>
        </p:txBody>
      </p:sp>
      <p:sp>
        <p:nvSpPr>
          <p:cNvPr id="54334" name="矩形 186429"/>
          <p:cNvSpPr/>
          <p:nvPr/>
        </p:nvSpPr>
        <p:spPr>
          <a:xfrm>
            <a:off x="6248400" y="3886200"/>
            <a:ext cx="1143000" cy="381000"/>
          </a:xfrm>
          <a:prstGeom prst="rect">
            <a:avLst/>
          </a:prstGeom>
          <a:noFill/>
          <a:ln w="9525">
            <a:noFill/>
          </a:ln>
        </p:spPr>
        <p:txBody>
          <a:bodyPr wrap="none" anchor="ctr" anchorCtr="0"/>
          <a:lstStyle/>
          <a:p>
            <a:pPr algn="ctr" eaLnBrk="1" hangingPunct="1"/>
            <a:r>
              <a:rPr lang="en-US" altLang="zh-CN" sz="1600" b="1" dirty="0">
                <a:solidFill>
                  <a:schemeClr val="tx1"/>
                </a:solidFill>
                <a:latin typeface="Times New Roman" panose="02020603050405020304" pitchFamily="18" charset="0"/>
              </a:rPr>
              <a:t>LCD</a:t>
            </a:r>
            <a:endParaRPr lang="en-US" altLang="zh-CN" sz="1600" b="1" dirty="0">
              <a:solidFill>
                <a:schemeClr val="tx1"/>
              </a:solidFill>
              <a:latin typeface="Times New Roman" panose="02020603050405020304" pitchFamily="18" charset="0"/>
            </a:endParaRPr>
          </a:p>
        </p:txBody>
      </p:sp>
      <p:sp>
        <p:nvSpPr>
          <p:cNvPr id="54335" name="左大括号 186430"/>
          <p:cNvSpPr/>
          <p:nvPr/>
        </p:nvSpPr>
        <p:spPr>
          <a:xfrm rot="5400000">
            <a:off x="6591300" y="-38100"/>
            <a:ext cx="304800" cy="2667000"/>
          </a:xfrm>
          <a:prstGeom prst="leftBrace">
            <a:avLst>
              <a:gd name="adj1" fmla="val 525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36" name="矩形 186431"/>
          <p:cNvSpPr/>
          <p:nvPr/>
        </p:nvSpPr>
        <p:spPr>
          <a:xfrm>
            <a:off x="6324600" y="815975"/>
            <a:ext cx="838200" cy="381000"/>
          </a:xfrm>
          <a:prstGeom prst="rect">
            <a:avLst/>
          </a:prstGeom>
          <a:noFill/>
          <a:ln w="9525">
            <a:noFill/>
          </a:ln>
        </p:spPr>
        <p:txBody>
          <a:bodyPr wrap="none" anchor="ctr" anchorCtr="0"/>
          <a:lstStyle/>
          <a:p>
            <a:pPr algn="ctr" eaLnBrk="1" hangingPunct="1"/>
            <a:r>
              <a:rPr lang="en-US" altLang="zh-CN" sz="1600" b="1" dirty="0">
                <a:solidFill>
                  <a:schemeClr val="tx1"/>
                </a:solidFill>
                <a:latin typeface="Times New Roman" panose="02020603050405020304" pitchFamily="18" charset="0"/>
              </a:rPr>
              <a:t>1024</a:t>
            </a:r>
            <a:r>
              <a:rPr lang="zh-CN" altLang="en-US" sz="1600" b="1" dirty="0">
                <a:solidFill>
                  <a:schemeClr val="tx1"/>
                </a:solidFill>
                <a:latin typeface="Times New Roman" panose="02020603050405020304" pitchFamily="18" charset="0"/>
              </a:rPr>
              <a:t>列</a:t>
            </a:r>
            <a:endParaRPr lang="zh-CN" altLang="en-US" sz="1600" b="1" dirty="0">
              <a:solidFill>
                <a:schemeClr val="tx1"/>
              </a:solidFill>
              <a:latin typeface="Times New Roman" panose="02020603050405020304" pitchFamily="18" charset="0"/>
            </a:endParaRPr>
          </a:p>
        </p:txBody>
      </p:sp>
      <p:sp>
        <p:nvSpPr>
          <p:cNvPr id="54337" name="左大括号 186432"/>
          <p:cNvSpPr/>
          <p:nvPr/>
        </p:nvSpPr>
        <p:spPr>
          <a:xfrm rot="10800000">
            <a:off x="8458200" y="1676400"/>
            <a:ext cx="304800" cy="1905000"/>
          </a:xfrm>
          <a:prstGeom prst="leftBrace">
            <a:avLst>
              <a:gd name="adj1" fmla="val 375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38" name="矩形 186433"/>
          <p:cNvSpPr/>
          <p:nvPr/>
        </p:nvSpPr>
        <p:spPr>
          <a:xfrm>
            <a:off x="8686800" y="2133600"/>
            <a:ext cx="457200" cy="914400"/>
          </a:xfrm>
          <a:prstGeom prst="rect">
            <a:avLst/>
          </a:prstGeom>
          <a:noFill/>
          <a:ln w="9525">
            <a:noFill/>
          </a:ln>
        </p:spPr>
        <p:txBody>
          <a:bodyPr wrap="none" anchor="ctr" anchorCtr="0"/>
          <a:lstStyle/>
          <a:p>
            <a:pPr algn="ctr" eaLnBrk="1" hangingPunct="1"/>
            <a:r>
              <a:rPr lang="en-US" altLang="zh-CN" sz="1600" b="1" dirty="0">
                <a:solidFill>
                  <a:schemeClr val="tx1"/>
                </a:solidFill>
                <a:latin typeface="Times New Roman" panose="02020603050405020304" pitchFamily="18" charset="0"/>
              </a:rPr>
              <a:t>600</a:t>
            </a:r>
            <a:endParaRPr lang="en-US" altLang="zh-CN" sz="1600" b="1" dirty="0">
              <a:solidFill>
                <a:schemeClr val="tx1"/>
              </a:solidFill>
              <a:latin typeface="Times New Roman" panose="02020603050405020304" pitchFamily="18" charset="0"/>
            </a:endParaRPr>
          </a:p>
          <a:p>
            <a:pPr algn="ctr" eaLnBrk="1" hangingPunct="1"/>
            <a:r>
              <a:rPr lang="zh-CN" altLang="en-US" sz="1600" b="1" dirty="0">
                <a:solidFill>
                  <a:schemeClr val="tx1"/>
                </a:solidFill>
                <a:latin typeface="Times New Roman" panose="02020603050405020304" pitchFamily="18" charset="0"/>
              </a:rPr>
              <a:t>行</a:t>
            </a:r>
            <a:endParaRPr lang="zh-CN" altLang="en-US" sz="1600" b="1" dirty="0">
              <a:solidFill>
                <a:schemeClr val="tx1"/>
              </a:solidFill>
              <a:latin typeface="Times New Roman" panose="02020603050405020304" pitchFamily="18" charset="0"/>
            </a:endParaRPr>
          </a:p>
        </p:txBody>
      </p:sp>
      <p:sp>
        <p:nvSpPr>
          <p:cNvPr id="54339" name="未知"/>
          <p:cNvSpPr/>
          <p:nvPr/>
        </p:nvSpPr>
        <p:spPr>
          <a:xfrm>
            <a:off x="1143000" y="838200"/>
            <a:ext cx="4267200" cy="2667000"/>
          </a:xfrm>
          <a:custGeom>
            <a:avLst/>
            <a:gdLst/>
            <a:ahLst/>
            <a:cxnLst>
              <a:cxn ang="0">
                <a:pos x="0" y="2147483646"/>
              </a:cxn>
              <a:cxn ang="0">
                <a:pos x="2147483646" y="2147483646"/>
              </a:cxn>
              <a:cxn ang="0">
                <a:pos x="2147483646" y="2147483646"/>
              </a:cxn>
            </a:cxnLst>
            <a:rect l="0" t="0" r="0" b="0"/>
            <a:pathLst>
              <a:path w="3312" h="1584">
                <a:moveTo>
                  <a:pt x="0" y="1584"/>
                </a:moveTo>
                <a:cubicBezTo>
                  <a:pt x="1044" y="984"/>
                  <a:pt x="2088" y="384"/>
                  <a:pt x="2640" y="192"/>
                </a:cubicBezTo>
                <a:cubicBezTo>
                  <a:pt x="3192" y="0"/>
                  <a:pt x="3252" y="216"/>
                  <a:pt x="3312" y="432"/>
                </a:cubicBezTo>
              </a:path>
            </a:pathLst>
          </a:custGeom>
          <a:noFill/>
          <a:ln w="25400"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54340" name="矩形 186435"/>
          <p:cNvSpPr/>
          <p:nvPr/>
        </p:nvSpPr>
        <p:spPr>
          <a:xfrm>
            <a:off x="5943600" y="5181600"/>
            <a:ext cx="1524000" cy="533400"/>
          </a:xfrm>
          <a:prstGeom prst="rect">
            <a:avLst/>
          </a:prstGeom>
          <a:solidFill>
            <a:srgbClr val="008000">
              <a:alpha val="50195"/>
            </a:srgbClr>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41" name="矩形 186436"/>
          <p:cNvSpPr/>
          <p:nvPr/>
        </p:nvSpPr>
        <p:spPr>
          <a:xfrm>
            <a:off x="7467600" y="5181600"/>
            <a:ext cx="1524000" cy="533400"/>
          </a:xfrm>
          <a:prstGeom prst="rect">
            <a:avLst/>
          </a:prstGeom>
          <a:solidFill>
            <a:schemeClr val="accent2">
              <a:alpha val="50195"/>
            </a:schemeClr>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42" name="矩形 186437"/>
          <p:cNvSpPr/>
          <p:nvPr/>
        </p:nvSpPr>
        <p:spPr>
          <a:xfrm>
            <a:off x="1048385" y="143510"/>
            <a:ext cx="7047230" cy="641350"/>
          </a:xfrm>
          <a:prstGeom prst="rect">
            <a:avLst/>
          </a:prstGeom>
          <a:noFill/>
          <a:ln w="9525">
            <a:noFill/>
          </a:ln>
        </p:spPr>
        <p:txBody>
          <a:bodyPr wrap="none" anchor="ctr" anchorCtr="0"/>
          <a:lstStyle/>
          <a:p>
            <a:pPr algn="l" eaLnBrk="1" hangingPunct="1"/>
            <a:r>
              <a:rPr lang="en-US" altLang="zh-CN" sz="36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Linux framebuffer</a:t>
            </a:r>
            <a:r>
              <a:rPr lang="zh-CN" altLang="en-US" sz="3600" b="1" dirty="0">
                <a:solidFill>
                  <a:schemeClr val="tx1"/>
                </a:solidFill>
                <a:latin typeface="幼圆" panose="02010509060101010101" pitchFamily="49" charset="-122"/>
                <a:ea typeface="幼圆" panose="02010509060101010101" pitchFamily="49" charset="-122"/>
              </a:rPr>
              <a:t>驱动原理</a:t>
            </a:r>
            <a:endParaRPr lang="zh-CN" altLang="en-US" sz="3600" b="1" dirty="0">
              <a:solidFill>
                <a:schemeClr val="tx1"/>
              </a:solidFill>
              <a:latin typeface="幼圆" panose="02010509060101010101" pitchFamily="49" charset="-122"/>
              <a:ea typeface="幼圆" panose="02010509060101010101" pitchFamily="49" charset="-122"/>
            </a:endParaRPr>
          </a:p>
        </p:txBody>
      </p:sp>
      <p:sp>
        <p:nvSpPr>
          <p:cNvPr id="54343" name="矩形 186438"/>
          <p:cNvSpPr/>
          <p:nvPr/>
        </p:nvSpPr>
        <p:spPr>
          <a:xfrm>
            <a:off x="2897188" y="5181600"/>
            <a:ext cx="1524000" cy="533400"/>
          </a:xfrm>
          <a:prstGeom prst="rect">
            <a:avLst/>
          </a:prstGeom>
          <a:solidFill>
            <a:schemeClr val="bg2"/>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44" name="左大括号 186439"/>
          <p:cNvSpPr/>
          <p:nvPr/>
        </p:nvSpPr>
        <p:spPr>
          <a:xfrm rot="-5400000">
            <a:off x="3513138" y="5114925"/>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54345" name="矩形 186440"/>
          <p:cNvSpPr/>
          <p:nvPr/>
        </p:nvSpPr>
        <p:spPr>
          <a:xfrm>
            <a:off x="3440113" y="6038850"/>
            <a:ext cx="457200" cy="304800"/>
          </a:xfrm>
          <a:prstGeom prst="rect">
            <a:avLst/>
          </a:prstGeom>
          <a:noFill/>
          <a:ln w="9525">
            <a:noFill/>
          </a:ln>
        </p:spPr>
        <p:txBody>
          <a:bodyPr wrap="none" anchor="ctr" anchorCtr="0"/>
          <a:lstStyle/>
          <a:p>
            <a:pPr algn="ctr" eaLnBrk="1" hangingPunct="1"/>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87393"/>
          <p:cNvSpPr>
            <a:spLocks noGrp="1"/>
          </p:cNvSpPr>
          <p:nvPr>
            <p:ph type="title"/>
          </p:nvPr>
        </p:nvSpPr>
        <p:spPr>
          <a:xfrm>
            <a:off x="1061720" y="188278"/>
            <a:ext cx="7772400" cy="666750"/>
          </a:xfrm>
        </p:spPr>
        <p:txBody>
          <a:bodyPr vert="horz" wrap="square" lIns="91440" tIns="45720" rIns="91440" bIns="45720" anchor="ctr" anchorCtr="0"/>
          <a:lstStyle/>
          <a:p>
            <a:pPr algn="l" eaLnBrk="1" hangingPunct="1"/>
            <a:r>
              <a:rPr lang="en-US" altLang="zh-CN" b="1" dirty="0">
                <a:latin typeface="Times New Roman" panose="02020603050405020304" pitchFamily="18" charset="0"/>
                <a:ea typeface="幼圆" panose="02010509060101010101" pitchFamily="49" charset="-122"/>
                <a:cs typeface="Times New Roman" panose="02020603050405020304" pitchFamily="18" charset="0"/>
              </a:rPr>
              <a:t>Linux framebuffer</a:t>
            </a:r>
            <a:r>
              <a:rPr lang="zh-CN" altLang="en-US" b="1" dirty="0">
                <a:latin typeface="幼圆" panose="02010509060101010101" pitchFamily="49" charset="-122"/>
                <a:ea typeface="幼圆" panose="02010509060101010101" pitchFamily="49" charset="-122"/>
              </a:rPr>
              <a:t>设备操作</a:t>
            </a:r>
            <a:endParaRPr lang="zh-CN" altLang="en-US" b="1" dirty="0">
              <a:latin typeface="幼圆" panose="02010509060101010101" pitchFamily="49" charset="-122"/>
              <a:ea typeface="幼圆" panose="02010509060101010101" pitchFamily="49" charset="-122"/>
            </a:endParaRPr>
          </a:p>
        </p:txBody>
      </p:sp>
      <p:sp>
        <p:nvSpPr>
          <p:cNvPr id="55299" name="矩形 187394"/>
          <p:cNvSpPr/>
          <p:nvPr/>
        </p:nvSpPr>
        <p:spPr>
          <a:xfrm>
            <a:off x="147638" y="1000125"/>
            <a:ext cx="8847137" cy="563880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r>
              <a:rPr lang="en-US" altLang="zh-CN" sz="2800" b="1" dirty="0">
                <a:solidFill>
                  <a:schemeClr val="tx1"/>
                </a:solidFill>
                <a:latin typeface="华文新魏" panose="02010800040101010101" pitchFamily="2" charset="-122"/>
                <a:ea typeface="华文新魏" panose="02010800040101010101" pitchFamily="2" charset="-122"/>
              </a:rPr>
              <a:t>common/graphic.c:</a:t>
            </a:r>
            <a:endParaRPr lang="en-US" altLang="zh-CN" sz="2800" b="1" dirty="0">
              <a:solidFill>
                <a:schemeClr val="tx1"/>
              </a:solidFill>
              <a:latin typeface="华文新魏" panose="02010800040101010101" pitchFamily="2" charset="-122"/>
              <a:ea typeface="华文新魏" panose="02010800040101010101" pitchFamily="2" charset="-122"/>
            </a:endParaRPr>
          </a:p>
          <a:p>
            <a:pPr eaLnBrk="1" hangingPunct="1">
              <a:lnSpc>
                <a:spcPct val="180000"/>
              </a:lnSpc>
            </a:pPr>
            <a:r>
              <a:rPr lang="en-US" altLang="zh-CN" sz="2000" b="1" dirty="0">
                <a:solidFill>
                  <a:schemeClr val="tx1"/>
                </a:solidFill>
                <a:latin typeface="宋体" panose="02010600030101010101" pitchFamily="2" charset="-122"/>
              </a:rPr>
              <a:t>void fb_init(char *dev)</a:t>
            </a:r>
            <a:endParaRPr lang="en-US" altLang="zh-CN" sz="2000" b="1" dirty="0">
              <a:solidFill>
                <a:schemeClr val="tx1"/>
              </a:solidFill>
              <a:latin typeface="宋体" panose="02010600030101010101" pitchFamily="2" charset="-122"/>
            </a:endParaRPr>
          </a:p>
          <a:p>
            <a:pPr eaLnBrk="1" hangingPunct="1"/>
            <a:r>
              <a:rPr lang="en-US" altLang="zh-CN" sz="2000" dirty="0">
                <a:solidFill>
                  <a:schemeClr val="tx1"/>
                </a:solidFill>
                <a:latin typeface="华文新魏" panose="02010800040101010101" pitchFamily="2" charset="-122"/>
                <a:ea typeface="华文新魏" panose="02010800040101010101" pitchFamily="2" charset="-122"/>
              </a:rPr>
              <a:t>{</a:t>
            </a:r>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2000" dirty="0">
                <a:solidFill>
                  <a:schemeClr val="tx1"/>
                </a:solidFill>
                <a:latin typeface="华文新魏" panose="02010800040101010101" pitchFamily="2" charset="-122"/>
                <a:ea typeface="华文新魏" panose="02010800040101010101" pitchFamily="2" charset="-122"/>
              </a:rPr>
              <a:t>	fb_fd = open(dev, O_RDWR);</a:t>
            </a:r>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2000" dirty="0">
                <a:solidFill>
                  <a:schemeClr val="tx1"/>
                </a:solidFill>
                <a:latin typeface="华文新魏" panose="02010800040101010101" pitchFamily="2" charset="-122"/>
                <a:ea typeface="华文新魏" panose="02010800040101010101" pitchFamily="2" charset="-122"/>
              </a:rPr>
              <a:t>	if(fb_fd &lt; 0){	</a:t>
            </a:r>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2000" dirty="0">
                <a:solidFill>
                  <a:schemeClr val="tx1"/>
                </a:solidFill>
                <a:latin typeface="华文新魏" panose="02010800040101010101" pitchFamily="2" charset="-122"/>
                <a:ea typeface="华文新魏" panose="02010800040101010101" pitchFamily="2" charset="-122"/>
              </a:rPr>
              <a:t>		printf("Open fb device error!\n");		</a:t>
            </a:r>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2000" dirty="0">
                <a:solidFill>
                  <a:schemeClr val="tx1"/>
                </a:solidFill>
                <a:latin typeface="华文新魏" panose="02010800040101010101" pitchFamily="2" charset="-122"/>
                <a:ea typeface="华文新魏" panose="02010800040101010101" pitchFamily="2" charset="-122"/>
              </a:rPr>
              <a:t>		return;</a:t>
            </a:r>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2000" dirty="0">
                <a:solidFill>
                  <a:schemeClr val="tx1"/>
                </a:solidFill>
                <a:latin typeface="华文新魏" panose="02010800040101010101" pitchFamily="2" charset="-122"/>
                <a:ea typeface="华文新魏" panose="02010800040101010101" pitchFamily="2" charset="-122"/>
              </a:rPr>
              <a:t> 	} </a:t>
            </a:r>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2000" dirty="0">
                <a:solidFill>
                  <a:schemeClr val="tx1"/>
                </a:solidFill>
                <a:latin typeface="华文新魏" panose="02010800040101010101" pitchFamily="2" charset="-122"/>
                <a:ea typeface="华文新魏" panose="02010800040101010101" pitchFamily="2" charset="-122"/>
              </a:rPr>
              <a:t>	LCD_MEM_BASE = mmap(NULL, </a:t>
            </a:r>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2000" dirty="0">
                <a:solidFill>
                  <a:schemeClr val="tx1"/>
                </a:solidFill>
                <a:latin typeface="华文新魏" panose="02010800040101010101" pitchFamily="2" charset="-122"/>
                <a:ea typeface="华文新魏" panose="02010800040101010101" pitchFamily="2" charset="-122"/>
              </a:rPr>
              <a:t>			SCREEN_WIDTH*SCREEN_HEIGHT*4,</a:t>
            </a:r>
            <a:br>
              <a:rPr lang="en-US" altLang="zh-CN" sz="2000" dirty="0">
                <a:solidFill>
                  <a:schemeClr val="tx1"/>
                </a:solidFill>
                <a:latin typeface="华文新魏" panose="02010800040101010101" pitchFamily="2" charset="-122"/>
                <a:ea typeface="华文新魏" panose="02010800040101010101" pitchFamily="2" charset="-122"/>
              </a:rPr>
            </a:br>
            <a:r>
              <a:rPr lang="en-US" altLang="zh-CN" sz="2000" dirty="0">
                <a:solidFill>
                  <a:schemeClr val="tx1"/>
                </a:solidFill>
                <a:latin typeface="华文新魏" panose="02010800040101010101" pitchFamily="2" charset="-122"/>
                <a:ea typeface="华文新魏" panose="02010800040101010101" pitchFamily="2" charset="-122"/>
              </a:rPr>
              <a:t>			PROT_READ|PROT_WRITE, </a:t>
            </a:r>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2000" dirty="0">
                <a:solidFill>
                  <a:schemeClr val="tx1"/>
                </a:solidFill>
                <a:latin typeface="华文新魏" panose="02010800040101010101" pitchFamily="2" charset="-122"/>
                <a:ea typeface="华文新魏" panose="02010800040101010101" pitchFamily="2" charset="-122"/>
              </a:rPr>
              <a:t>			MAP_SHARED, fb_fd, 0);</a:t>
            </a:r>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2000" dirty="0">
                <a:solidFill>
                  <a:schemeClr val="tx1"/>
                </a:solidFill>
                <a:latin typeface="华文新魏" panose="02010800040101010101" pitchFamily="2" charset="-122"/>
                <a:ea typeface="华文新魏" panose="02010800040101010101" pitchFamily="2" charset="-122"/>
              </a:rPr>
              <a:t>	memset(LCD_MEM_BASE, 0, SCREEN_WIDTH*SCREEN_HEIGHT*4);</a:t>
            </a:r>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2000" dirty="0">
                <a:solidFill>
                  <a:schemeClr val="tx1"/>
                </a:solidFill>
                <a:latin typeface="华文新魏" panose="02010800040101010101" pitchFamily="2" charset="-122"/>
                <a:ea typeface="华文新魏" panose="02010800040101010101" pitchFamily="2" charset="-122"/>
              </a:rPr>
              <a:t>}</a:t>
            </a:r>
            <a:endParaRPr lang="en-US" altLang="zh-CN" sz="2000" dirty="0">
              <a:solidFill>
                <a:schemeClr val="tx1"/>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88417"/>
          <p:cNvSpPr>
            <a:spLocks noGrp="1"/>
          </p:cNvSpPr>
          <p:nvPr>
            <p:ph type="title"/>
          </p:nvPr>
        </p:nvSpPr>
        <p:spPr>
          <a:xfrm>
            <a:off x="1061720" y="98425"/>
            <a:ext cx="7772400" cy="838200"/>
          </a:xfrm>
        </p:spPr>
        <p:txBody>
          <a:bodyPr vert="horz" wrap="square" lIns="91440" tIns="45720" rIns="91440" bIns="45720" anchor="ctr" anchorCtr="0"/>
          <a:lstStyle/>
          <a:p>
            <a:pPr eaLnBrk="1" hangingPunct="1"/>
            <a:r>
              <a:rPr lang="zh-CN" altLang="en-US" sz="4000" b="1" dirty="0">
                <a:ea typeface="幼圆" panose="02010509060101010101" pitchFamily="49" charset="-122"/>
              </a:rPr>
              <a:t>画点函数</a:t>
            </a:r>
            <a:endParaRPr lang="zh-CN" altLang="en-US" sz="4000" b="1" dirty="0">
              <a:ea typeface="幼圆" panose="02010509060101010101" pitchFamily="49" charset="-122"/>
            </a:endParaRPr>
          </a:p>
        </p:txBody>
      </p:sp>
      <p:sp>
        <p:nvSpPr>
          <p:cNvPr id="56323" name="矩形 188418"/>
          <p:cNvSpPr/>
          <p:nvPr/>
        </p:nvSpPr>
        <p:spPr>
          <a:xfrm>
            <a:off x="115888" y="1101725"/>
            <a:ext cx="8912225" cy="4891405"/>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spcBef>
                <a:spcPct val="20000"/>
              </a:spcBef>
            </a:pPr>
            <a:r>
              <a:rPr lang="en-US" altLang="zh-CN" sz="2400" b="1" dirty="0">
                <a:solidFill>
                  <a:schemeClr val="tx1"/>
                </a:solidFill>
                <a:latin typeface="华文新魏" panose="02010800040101010101" pitchFamily="2" charset="-122"/>
                <a:ea typeface="华文新魏" panose="02010800040101010101" pitchFamily="2" charset="-122"/>
              </a:rPr>
              <a:t>#define SCREEN_WIDTH 1024</a:t>
            </a:r>
            <a:endParaRPr lang="en-US" altLang="zh-CN" sz="2400" b="1"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en-US" altLang="zh-CN" sz="2400" b="1" dirty="0">
                <a:solidFill>
                  <a:schemeClr val="tx1"/>
                </a:solidFill>
                <a:latin typeface="华文新魏" panose="02010800040101010101" pitchFamily="2" charset="-122"/>
                <a:ea typeface="华文新魏" panose="02010800040101010101" pitchFamily="2" charset="-122"/>
              </a:rPr>
              <a:t>#define SCREEN_HEIGHT 600</a:t>
            </a:r>
            <a:endParaRPr lang="en-US" altLang="zh-CN" sz="2400" b="1"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en-US" altLang="zh-CN" sz="2400" b="1" dirty="0">
                <a:solidFill>
                  <a:schemeClr val="tx1"/>
                </a:solidFill>
                <a:latin typeface="华文新魏" panose="02010800040101010101" pitchFamily="2" charset="-122"/>
                <a:ea typeface="华文新魏" panose="02010800040101010101" pitchFamily="2" charset="-122"/>
              </a:rPr>
              <a:t>int *LCD_MEM_BASE;</a:t>
            </a:r>
            <a:endParaRPr lang="en-US" altLang="zh-CN" sz="2400" b="1"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en-US" altLang="zh-CN" sz="2400" b="1" dirty="0">
                <a:solidFill>
                  <a:srgbClr val="FF0000"/>
                </a:solidFill>
                <a:latin typeface="华文新魏" panose="02010800040101010101" pitchFamily="2" charset="-122"/>
                <a:ea typeface="华文新魏" panose="02010800040101010101" pitchFamily="2" charset="-122"/>
              </a:rPr>
              <a:t>#define FB_COLOR(r, g, b)    </a:t>
            </a:r>
            <a:r>
              <a:rPr lang="pt-BR" altLang="zh-CN" sz="2400" b="1" dirty="0">
                <a:solidFill>
                  <a:srgbClr val="FF0000"/>
                </a:solidFill>
                <a:latin typeface="华文新魏" panose="02010800040101010101" pitchFamily="2" charset="-122"/>
                <a:ea typeface="华文新魏" panose="02010800040101010101" pitchFamily="2" charset="-122"/>
              </a:rPr>
              <a:t>(0xff000000|(r&lt;&lt;16)|(g&lt;&lt;8)|b)</a:t>
            </a:r>
            <a:endParaRPr lang="pt-BR" altLang="zh-CN" sz="2400" b="1" dirty="0">
              <a:solidFill>
                <a:srgbClr val="FF0000"/>
              </a:solidFill>
              <a:latin typeface="华文新魏" panose="02010800040101010101" pitchFamily="2" charset="-122"/>
              <a:ea typeface="华文新魏" panose="02010800040101010101" pitchFamily="2" charset="-122"/>
            </a:endParaRPr>
          </a:p>
          <a:p>
            <a:pPr eaLnBrk="1" hangingPunct="1">
              <a:spcBef>
                <a:spcPct val="20000"/>
              </a:spcBef>
            </a:pPr>
            <a:endParaRPr lang="en-US" altLang="zh-CN" sz="2400" b="1"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en-US" altLang="zh-CN" sz="2400" b="1" dirty="0">
                <a:solidFill>
                  <a:schemeClr val="tx1"/>
                </a:solidFill>
                <a:latin typeface="华文新魏" panose="02010800040101010101" pitchFamily="2" charset="-122"/>
                <a:ea typeface="华文新魏" panose="02010800040101010101" pitchFamily="2" charset="-122"/>
              </a:rPr>
              <a:t>void fb_draw_pixel(int x, int y, int color)</a:t>
            </a:r>
            <a:endParaRPr lang="en-US" altLang="zh-CN" sz="2400" b="1"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en-US" altLang="zh-CN" sz="2400" dirty="0">
                <a:solidFill>
                  <a:schemeClr val="tx1"/>
                </a:solidFill>
                <a:latin typeface="华文新魏" panose="02010800040101010101" pitchFamily="2" charset="-122"/>
                <a:ea typeface="华文新魏" panose="02010800040101010101" pitchFamily="2" charset="-122"/>
              </a:rPr>
              <a:t>{</a:t>
            </a:r>
            <a:endParaRPr lang="en-US"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en-US" altLang="zh-CN" sz="2400" dirty="0">
                <a:solidFill>
                  <a:schemeClr val="tx1"/>
                </a:solidFill>
                <a:latin typeface="华文新魏" panose="02010800040101010101" pitchFamily="2" charset="-122"/>
                <a:ea typeface="华文新魏" panose="02010800040101010101" pitchFamily="2" charset="-122"/>
              </a:rPr>
              <a:t>	int *tmp = </a:t>
            </a:r>
            <a:r>
              <a:rPr lang="en-US" altLang="zh-CN" sz="2400" dirty="0">
                <a:solidFill>
                  <a:schemeClr val="tx1"/>
                </a:solidFill>
                <a:latin typeface="Times New Roman" panose="02020603050405020304" pitchFamily="18" charset="0"/>
              </a:rPr>
              <a:t>LCD_MEM_BASE+SCREEN_WIDTH*y+x</a:t>
            </a:r>
            <a:r>
              <a:rPr lang="en-US" altLang="zh-CN" sz="2400" dirty="0">
                <a:solidFill>
                  <a:schemeClr val="tx1"/>
                </a:solidFill>
                <a:latin typeface="华文新魏" panose="02010800040101010101" pitchFamily="2" charset="-122"/>
                <a:ea typeface="华文新魏" panose="02010800040101010101" pitchFamily="2" charset="-122"/>
              </a:rPr>
              <a:t>;</a:t>
            </a:r>
            <a:endParaRPr lang="en-US"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zh-CN" altLang="en-US" sz="2400" dirty="0">
                <a:solidFill>
                  <a:schemeClr val="tx1"/>
                </a:solidFill>
                <a:latin typeface="华文新魏" panose="02010800040101010101" pitchFamily="2" charset="-122"/>
                <a:ea typeface="华文新魏" panose="02010800040101010101" pitchFamily="2" charset="-122"/>
              </a:rPr>
              <a:t>	*</a:t>
            </a:r>
            <a:r>
              <a:rPr lang="en-US" altLang="zh-CN" sz="2400" dirty="0">
                <a:solidFill>
                  <a:schemeClr val="tx1"/>
                </a:solidFill>
                <a:latin typeface="华文新魏" panose="02010800040101010101" pitchFamily="2" charset="-122"/>
                <a:ea typeface="华文新魏" panose="02010800040101010101" pitchFamily="2" charset="-122"/>
              </a:rPr>
              <a:t>tmp = color;     //</a:t>
            </a:r>
            <a:r>
              <a:rPr lang="zh-CN" altLang="en-US" sz="2400" dirty="0">
                <a:solidFill>
                  <a:schemeClr val="tx1"/>
                </a:solidFill>
                <a:latin typeface="华文新魏" panose="02010800040101010101" pitchFamily="2" charset="-122"/>
                <a:ea typeface="华文新魏" panose="02010800040101010101" pitchFamily="2" charset="-122"/>
              </a:rPr>
              <a:t>给</a:t>
            </a:r>
            <a:r>
              <a:rPr lang="zh-CN" altLang="en-US" sz="2400" dirty="0">
                <a:solidFill>
                  <a:schemeClr val="tx1"/>
                </a:solidFill>
                <a:latin typeface="华文新魏" panose="02010800040101010101" pitchFamily="2" charset="-122"/>
                <a:ea typeface="华文新魏" panose="02010800040101010101" pitchFamily="2" charset="-122"/>
              </a:rPr>
              <a:t>像素填充颜色；</a:t>
            </a:r>
            <a:endParaRPr lang="zh-CN" altLang="en-US"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zh-CN" altLang="en-US" sz="2400" dirty="0">
                <a:solidFill>
                  <a:schemeClr val="tx1"/>
                </a:solidFill>
                <a:latin typeface="华文新魏" panose="02010800040101010101" pitchFamily="2" charset="-122"/>
                <a:ea typeface="华文新魏" panose="02010800040101010101" pitchFamily="2" charset="-122"/>
              </a:rPr>
              <a:t>	</a:t>
            </a:r>
            <a:r>
              <a:rPr lang="en-US" altLang="zh-CN" sz="2400" dirty="0">
                <a:solidFill>
                  <a:schemeClr val="tx1"/>
                </a:solidFill>
                <a:latin typeface="华文新魏" panose="02010800040101010101" pitchFamily="2" charset="-122"/>
                <a:ea typeface="华文新魏" panose="02010800040101010101" pitchFamily="2" charset="-122"/>
              </a:rPr>
              <a:t>return ;</a:t>
            </a:r>
            <a:endParaRPr lang="en-US"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en-US" altLang="zh-CN" sz="2400" dirty="0">
                <a:solidFill>
                  <a:schemeClr val="tx1"/>
                </a:solidFill>
                <a:latin typeface="华文新魏" panose="02010800040101010101" pitchFamily="2" charset="-122"/>
                <a:ea typeface="华文新魏" panose="02010800040101010101" pitchFamily="2" charset="-122"/>
              </a:rPr>
              <a:t>}</a:t>
            </a:r>
            <a:endParaRPr lang="en-US" altLang="zh-CN" sz="2400" dirty="0">
              <a:solidFill>
                <a:schemeClr val="tx1"/>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37889"/>
          <p:cNvSpPr>
            <a:spLocks noGrp="1"/>
          </p:cNvSpPr>
          <p:nvPr>
            <p:ph type="title"/>
          </p:nvPr>
        </p:nvSpPr>
        <p:spPr>
          <a:xfrm>
            <a:off x="1061720" y="188278"/>
            <a:ext cx="6840538" cy="639762"/>
          </a:xfrm>
        </p:spPr>
        <p:txBody>
          <a:bodyPr vert="horz" wrap="square" lIns="90000" tIns="46800" rIns="90000" bIns="46800" anchor="ctr" anchorCtr="0"/>
          <a:lstStyle/>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800" b="1" dirty="0">
                <a:ea typeface="幼圆" panose="02010509060101010101" pitchFamily="49" charset="-122"/>
              </a:rPr>
              <a:t>硬件接口</a:t>
            </a:r>
            <a:endParaRPr lang="zh-CN" altLang="en-GB" sz="4800" b="1" dirty="0">
              <a:ea typeface="幼圆" panose="02010509060101010101" pitchFamily="49" charset="-122"/>
            </a:endParaRPr>
          </a:p>
        </p:txBody>
      </p:sp>
      <p:pic>
        <p:nvPicPr>
          <p:cNvPr id="2" name="图片 1"/>
          <p:cNvPicPr>
            <a:picLocks noChangeAspect="1"/>
          </p:cNvPicPr>
          <p:nvPr/>
        </p:nvPicPr>
        <p:blipFill>
          <a:blip r:embed="rId1"/>
          <a:stretch>
            <a:fillRect/>
          </a:stretch>
        </p:blipFill>
        <p:spPr>
          <a:xfrm>
            <a:off x="350520" y="998855"/>
            <a:ext cx="8442960" cy="5499100"/>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264193"/>
          <p:cNvSpPr>
            <a:spLocks noGrp="1"/>
          </p:cNvSpPr>
          <p:nvPr>
            <p:ph type="title"/>
          </p:nvPr>
        </p:nvSpPr>
        <p:spPr>
          <a:xfrm>
            <a:off x="431800" y="233680"/>
            <a:ext cx="8451850" cy="625475"/>
          </a:xfrm>
        </p:spPr>
        <p:txBody>
          <a:bodyPr vert="horz" wrap="square" lIns="91440" tIns="45720" rIns="91440" bIns="45720" anchor="ctr" anchorCtr="0"/>
          <a:lstStyle/>
          <a:p>
            <a:pPr eaLnBrk="1" hangingPunct="1"/>
            <a:r>
              <a:rPr lang="zh-CN" altLang="en-US" sz="3200" b="1" dirty="0">
                <a:ea typeface="幼圆" panose="02010509060101010101" pitchFamily="49" charset="-122"/>
              </a:rPr>
              <a:t>画矩形块函数</a:t>
            </a:r>
            <a:r>
              <a:rPr lang="en-US" altLang="zh-CN" sz="3200" b="1" dirty="0">
                <a:ea typeface="幼圆" panose="02010509060101010101" pitchFamily="49" charset="-122"/>
              </a:rPr>
              <a:t>(</a:t>
            </a:r>
            <a:r>
              <a:rPr lang="en-US" altLang="zh-CN" sz="3200" b="1" dirty="0">
                <a:latin typeface="Times New Roman" panose="02020603050405020304" pitchFamily="18" charset="0"/>
                <a:ea typeface="幼圆" panose="02010509060101010101" pitchFamily="49" charset="-122"/>
                <a:cs typeface="Times New Roman" panose="02020603050405020304" pitchFamily="18" charset="0"/>
              </a:rPr>
              <a:t>commom/graphic.c</a:t>
            </a:r>
            <a:r>
              <a:rPr lang="zh-CN" altLang="en-US" sz="3200" b="1" dirty="0">
                <a:ea typeface="幼圆" panose="02010509060101010101" pitchFamily="49" charset="-122"/>
              </a:rPr>
              <a:t>中修改</a:t>
            </a:r>
            <a:r>
              <a:rPr lang="en-US" altLang="zh-CN" sz="3200" b="1" dirty="0">
                <a:ea typeface="幼圆" panose="02010509060101010101" pitchFamily="49" charset="-122"/>
              </a:rPr>
              <a:t>)</a:t>
            </a:r>
            <a:endParaRPr lang="en-US" altLang="zh-CN" sz="3200" b="1" dirty="0">
              <a:ea typeface="幼圆" panose="02010509060101010101" pitchFamily="49" charset="-122"/>
            </a:endParaRPr>
          </a:p>
        </p:txBody>
      </p:sp>
      <p:sp>
        <p:nvSpPr>
          <p:cNvPr id="57347" name="矩形 264194"/>
          <p:cNvSpPr/>
          <p:nvPr/>
        </p:nvSpPr>
        <p:spPr>
          <a:xfrm>
            <a:off x="228600" y="998538"/>
            <a:ext cx="8686800" cy="2214562"/>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spcBef>
                <a:spcPct val="20000"/>
              </a:spcBef>
            </a:pPr>
            <a:r>
              <a:rPr lang="en-US" altLang="zh-CN" sz="2400" b="1" dirty="0">
                <a:solidFill>
                  <a:schemeClr val="tx1"/>
                </a:solidFill>
                <a:latin typeface="华文新魏" panose="02010800040101010101" pitchFamily="2" charset="-122"/>
                <a:ea typeface="华文新魏" panose="02010800040101010101" pitchFamily="2" charset="-122"/>
              </a:rPr>
              <a:t>void fb_draw_rect(int x, int y, int w, int h, int color)</a:t>
            </a:r>
            <a:endParaRPr lang="en-US" altLang="zh-CN" sz="2400" b="1"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en-US" altLang="zh-CN" sz="2400" dirty="0">
                <a:solidFill>
                  <a:schemeClr val="tx1"/>
                </a:solidFill>
                <a:latin typeface="华文新魏" panose="02010800040101010101" pitchFamily="2" charset="-122"/>
                <a:ea typeface="华文新魏" panose="02010800040101010101" pitchFamily="2" charset="-122"/>
              </a:rPr>
              <a:t>{</a:t>
            </a:r>
            <a:endParaRPr lang="en-US"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en-US" altLang="zh-CN" sz="2400" dirty="0">
                <a:solidFill>
                  <a:schemeClr val="tx1"/>
                </a:solidFill>
                <a:latin typeface="华文新魏" panose="02010800040101010101" pitchFamily="2" charset="-122"/>
                <a:ea typeface="华文新魏" panose="02010800040101010101" pitchFamily="2" charset="-122"/>
              </a:rPr>
              <a:t>	</a:t>
            </a:r>
            <a:r>
              <a:rPr lang="zh-CN" altLang="en-US" sz="2400" dirty="0">
                <a:solidFill>
                  <a:schemeClr val="tx1"/>
                </a:solidFill>
                <a:latin typeface="华文新魏" panose="02010800040101010101" pitchFamily="2" charset="-122"/>
                <a:ea typeface="华文新魏" panose="02010800040101010101" pitchFamily="2" charset="-122"/>
              </a:rPr>
              <a:t>//</a:t>
            </a:r>
            <a:r>
              <a:rPr lang="zh-CN" altLang="zh-CN" sz="2400" dirty="0">
                <a:solidFill>
                  <a:schemeClr val="tx1"/>
                </a:solidFill>
                <a:latin typeface="华文新魏" panose="02010800040101010101" pitchFamily="2" charset="-122"/>
                <a:ea typeface="华文新魏" panose="02010800040101010101" pitchFamily="2" charset="-122"/>
              </a:rPr>
              <a:t>lab2</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zh-CN" altLang="en-US" sz="2400" dirty="0">
                <a:solidFill>
                  <a:schemeClr val="tx1"/>
                </a:solidFill>
                <a:latin typeface="华文新魏" panose="02010800040101010101" pitchFamily="2" charset="-122"/>
                <a:ea typeface="华文新魏" panose="02010800040101010101" pitchFamily="2" charset="-122"/>
              </a:rPr>
              <a:t>	</a:t>
            </a:r>
            <a:r>
              <a:rPr lang="en-US" altLang="zh-CN" sz="2400" dirty="0">
                <a:solidFill>
                  <a:schemeClr val="tx1"/>
                </a:solidFill>
                <a:latin typeface="华文新魏" panose="02010800040101010101" pitchFamily="2" charset="-122"/>
                <a:ea typeface="华文新魏" panose="02010800040101010101" pitchFamily="2" charset="-122"/>
              </a:rPr>
              <a:t>return ;</a:t>
            </a:r>
            <a:endParaRPr lang="en-US"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pPr>
            <a:r>
              <a:rPr lang="en-US" altLang="zh-CN" sz="2400" dirty="0">
                <a:solidFill>
                  <a:schemeClr val="tx1"/>
                </a:solidFill>
                <a:latin typeface="华文新魏" panose="02010800040101010101" pitchFamily="2" charset="-122"/>
                <a:ea typeface="华文新魏" panose="02010800040101010101" pitchFamily="2" charset="-122"/>
              </a:rPr>
              <a:t>}</a:t>
            </a:r>
            <a:endParaRPr lang="en-US" altLang="zh-CN" sz="2400" dirty="0">
              <a:solidFill>
                <a:schemeClr val="tx1"/>
              </a:solidFill>
              <a:latin typeface="华文新魏" panose="02010800040101010101" pitchFamily="2" charset="-122"/>
              <a:ea typeface="华文新魏" panose="02010800040101010101" pitchFamily="2" charset="-122"/>
            </a:endParaRPr>
          </a:p>
        </p:txBody>
      </p:sp>
      <p:sp>
        <p:nvSpPr>
          <p:cNvPr id="57348" name="矩形 189442"/>
          <p:cNvSpPr/>
          <p:nvPr/>
        </p:nvSpPr>
        <p:spPr>
          <a:xfrm>
            <a:off x="296863" y="4059238"/>
            <a:ext cx="8640762" cy="2046605"/>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lnSpc>
                <a:spcPct val="90000"/>
              </a:lnSpc>
              <a:spcBef>
                <a:spcPct val="20000"/>
              </a:spcBef>
              <a:buSzPct val="100000"/>
            </a:pPr>
            <a:r>
              <a:rPr lang="en-US" altLang="zh-CN" sz="2400" b="1" dirty="0">
                <a:solidFill>
                  <a:schemeClr val="tx1"/>
                </a:solidFill>
                <a:latin typeface="华文新魏" panose="02010800040101010101" pitchFamily="2" charset="-122"/>
                <a:ea typeface="华文新魏" panose="02010800040101010101" pitchFamily="2" charset="-122"/>
              </a:rPr>
              <a:t>void fb_draw_line(int x</a:t>
            </a:r>
            <a:r>
              <a:rPr lang="zh-CN" altLang="en-US" sz="2400" b="1" dirty="0">
                <a:solidFill>
                  <a:schemeClr val="tx1"/>
                </a:solidFill>
                <a:latin typeface="华文新魏" panose="02010800040101010101" pitchFamily="2" charset="-122"/>
                <a:ea typeface="华文新魏" panose="02010800040101010101" pitchFamily="2" charset="-122"/>
              </a:rPr>
              <a:t>1</a:t>
            </a:r>
            <a:r>
              <a:rPr lang="en-US" altLang="zh-CN" sz="2400" b="1" dirty="0">
                <a:solidFill>
                  <a:schemeClr val="tx1"/>
                </a:solidFill>
                <a:latin typeface="华文新魏" panose="02010800040101010101" pitchFamily="2" charset="-122"/>
                <a:ea typeface="华文新魏" panose="02010800040101010101" pitchFamily="2" charset="-122"/>
              </a:rPr>
              <a:t>, int y</a:t>
            </a:r>
            <a:r>
              <a:rPr lang="zh-CN" altLang="en-US" sz="2400" b="1" dirty="0">
                <a:solidFill>
                  <a:schemeClr val="tx1"/>
                </a:solidFill>
                <a:latin typeface="华文新魏" panose="02010800040101010101" pitchFamily="2" charset="-122"/>
                <a:ea typeface="华文新魏" panose="02010800040101010101" pitchFamily="2" charset="-122"/>
              </a:rPr>
              <a:t>1</a:t>
            </a:r>
            <a:r>
              <a:rPr lang="en-US" altLang="zh-CN" sz="2400" b="1" dirty="0">
                <a:solidFill>
                  <a:schemeClr val="tx1"/>
                </a:solidFill>
                <a:latin typeface="华文新魏" panose="02010800040101010101" pitchFamily="2" charset="-122"/>
                <a:ea typeface="华文新魏" panose="02010800040101010101" pitchFamily="2" charset="-122"/>
              </a:rPr>
              <a:t>, int x</a:t>
            </a:r>
            <a:r>
              <a:rPr lang="zh-CN" altLang="en-US" sz="2400" b="1" dirty="0">
                <a:solidFill>
                  <a:schemeClr val="tx1"/>
                </a:solidFill>
                <a:latin typeface="华文新魏" panose="02010800040101010101" pitchFamily="2" charset="-122"/>
                <a:ea typeface="华文新魏" panose="02010800040101010101" pitchFamily="2" charset="-122"/>
              </a:rPr>
              <a:t>2</a:t>
            </a:r>
            <a:r>
              <a:rPr lang="en-US" altLang="zh-CN" sz="2400" b="1" dirty="0">
                <a:solidFill>
                  <a:schemeClr val="tx1"/>
                </a:solidFill>
                <a:latin typeface="华文新魏" panose="02010800040101010101" pitchFamily="2" charset="-122"/>
                <a:ea typeface="华文新魏" panose="02010800040101010101" pitchFamily="2" charset="-122"/>
              </a:rPr>
              <a:t>, int y</a:t>
            </a:r>
            <a:r>
              <a:rPr lang="zh-CN" altLang="en-US" sz="2400" b="1" dirty="0">
                <a:solidFill>
                  <a:schemeClr val="tx1"/>
                </a:solidFill>
                <a:latin typeface="华文新魏" panose="02010800040101010101" pitchFamily="2" charset="-122"/>
                <a:ea typeface="华文新魏" panose="02010800040101010101" pitchFamily="2" charset="-122"/>
              </a:rPr>
              <a:t>2</a:t>
            </a:r>
            <a:r>
              <a:rPr lang="en-US" altLang="zh-CN" sz="2400" b="1" dirty="0">
                <a:solidFill>
                  <a:schemeClr val="tx1"/>
                </a:solidFill>
                <a:latin typeface="华文新魏" panose="02010800040101010101" pitchFamily="2" charset="-122"/>
                <a:ea typeface="华文新魏" panose="02010800040101010101" pitchFamily="2" charset="-122"/>
              </a:rPr>
              <a:t>, int color)</a:t>
            </a:r>
            <a:endParaRPr lang="en-US" altLang="zh-CN" sz="2400" b="1"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rPr>
              <a:t>{</a:t>
            </a:r>
            <a:endParaRPr lang="en-US"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rPr>
              <a:t>	</a:t>
            </a:r>
            <a:r>
              <a:rPr lang="zh-CN" altLang="en-US" sz="2400" dirty="0">
                <a:solidFill>
                  <a:schemeClr val="tx1"/>
                </a:solidFill>
                <a:latin typeface="华文新魏" panose="02010800040101010101" pitchFamily="2" charset="-122"/>
                <a:ea typeface="华文新魏" panose="02010800040101010101" pitchFamily="2" charset="-122"/>
              </a:rPr>
              <a:t>//</a:t>
            </a:r>
            <a:r>
              <a:rPr lang="zh-CN" altLang="zh-CN" sz="2400" dirty="0">
                <a:solidFill>
                  <a:schemeClr val="tx1"/>
                </a:solidFill>
                <a:latin typeface="华文新魏" panose="02010800040101010101" pitchFamily="2" charset="-122"/>
                <a:ea typeface="华文新魏" panose="02010800040101010101" pitchFamily="2" charset="-122"/>
              </a:rPr>
              <a:t>lab2</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rPr>
              <a:t>     return;</a:t>
            </a:r>
            <a:endParaRPr lang="zh-CN" altLang="en-US"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rPr>
              <a:t>}</a:t>
            </a:r>
            <a:endParaRPr lang="zh-CN" altLang="en-US" sz="2400" dirty="0">
              <a:solidFill>
                <a:schemeClr val="tx1"/>
              </a:solidFill>
              <a:latin typeface="华文新魏" panose="02010800040101010101" pitchFamily="2" charset="-122"/>
              <a:ea typeface="华文新魏" panose="02010800040101010101" pitchFamily="2" charset="-122"/>
            </a:endParaRPr>
          </a:p>
        </p:txBody>
      </p:sp>
      <p:sp>
        <p:nvSpPr>
          <p:cNvPr id="57349" name="标题 189441"/>
          <p:cNvSpPr>
            <a:spLocks noGrp="1"/>
          </p:cNvSpPr>
          <p:nvPr/>
        </p:nvSpPr>
        <p:spPr>
          <a:xfrm>
            <a:off x="522288" y="3338513"/>
            <a:ext cx="3725862" cy="754062"/>
          </a:xfrm>
          <a:prstGeom prst="rect">
            <a:avLst/>
          </a:prstGeom>
          <a:noFill/>
          <a:ln w="9525">
            <a:noFill/>
          </a:ln>
        </p:spPr>
        <p:txBody>
          <a:bodyPr anchor="ctr" anchorCtr="0"/>
          <a:lstStyle/>
          <a:p>
            <a:pPr eaLnBrk="1" hangingPunct="1">
              <a:buSzPct val="100000"/>
              <a:buFont typeface="Times New Roman" panose="02020603050405020304" pitchFamily="18" charset="0"/>
            </a:pPr>
            <a:r>
              <a:rPr lang="zh-CN" altLang="en-US" sz="3200" b="1" dirty="0">
                <a:solidFill>
                  <a:schemeClr val="tx1"/>
                </a:solidFill>
                <a:latin typeface="Times New Roman" panose="02020603050405020304" pitchFamily="18" charset="0"/>
                <a:ea typeface="幼圆" panose="02010509060101010101" pitchFamily="49" charset="-122"/>
              </a:rPr>
              <a:t>画线函数</a:t>
            </a:r>
            <a:endParaRPr lang="zh-CN" altLang="en-US" sz="3200" b="1" dirty="0">
              <a:solidFill>
                <a:schemeClr val="tx1"/>
              </a:solidFill>
              <a:latin typeface="Times New Roman" panose="02020603050405020304" pitchFamily="18" charset="0"/>
              <a:ea typeface="幼圆" panose="020105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91489"/>
          <p:cNvSpPr>
            <a:spLocks noGrp="1"/>
          </p:cNvSpPr>
          <p:nvPr>
            <p:ph type="title" idx="4294967295"/>
          </p:nvPr>
        </p:nvSpPr>
        <p:spPr>
          <a:xfrm>
            <a:off x="1016635" y="98425"/>
            <a:ext cx="3813810" cy="914400"/>
          </a:xfrm>
        </p:spPr>
        <p:txBody>
          <a:bodyPr vert="horz" wrap="square" lIns="91440" tIns="45720" rIns="91440" bIns="45720" anchor="ctr" anchorCtr="0"/>
          <a:lstStyle/>
          <a:p>
            <a:pPr eaLnBrk="1" hangingPunct="1"/>
            <a:r>
              <a:rPr lang="zh-CN" altLang="en-US" sz="4000" b="1" dirty="0">
                <a:ea typeface="幼圆" panose="02010509060101010101" pitchFamily="49" charset="-122"/>
              </a:rPr>
              <a:t>双缓冲</a:t>
            </a:r>
            <a:endParaRPr lang="zh-CN" altLang="en-US" sz="4000" b="1" dirty="0">
              <a:ea typeface="幼圆" panose="02010509060101010101" pitchFamily="49" charset="-122"/>
            </a:endParaRPr>
          </a:p>
        </p:txBody>
      </p:sp>
      <p:sp>
        <p:nvSpPr>
          <p:cNvPr id="58371" name="矩形 191525"/>
          <p:cNvSpPr/>
          <p:nvPr/>
        </p:nvSpPr>
        <p:spPr>
          <a:xfrm>
            <a:off x="374650" y="1098550"/>
            <a:ext cx="8348663" cy="3817620"/>
          </a:xfrm>
          <a:prstGeom prst="rect">
            <a:avLst/>
          </a:prstGeom>
          <a:noFill/>
          <a:ln w="9525">
            <a:noFill/>
          </a:ln>
        </p:spPr>
        <p:txBody>
          <a:bodyPr>
            <a:spAutoFit/>
          </a:bodyPr>
          <a:lstStyle/>
          <a:p>
            <a:pPr eaLnBrk="1" hangingPunct="1">
              <a:lnSpc>
                <a:spcPct val="110000"/>
              </a:lnSpc>
              <a:spcBef>
                <a:spcPct val="20000"/>
              </a:spcBef>
            </a:pPr>
            <a:r>
              <a:rPr lang="zh-CN" altLang="en-US" sz="2400" dirty="0">
                <a:solidFill>
                  <a:schemeClr val="tx1"/>
                </a:solidFill>
                <a:latin typeface="华文新魏" panose="02010800040101010101" pitchFamily="2" charset="-122"/>
                <a:ea typeface="华文新魏" panose="02010800040101010101" pitchFamily="2" charset="-122"/>
              </a:rPr>
              <a:t>	 一般情况下，最终的用户界面都需要经过若干次绘图才能完成，比如要先擦除之前的部分界面内容，再逐步绘制新的界面内容，如果这些中间绘图是直接在</a:t>
            </a:r>
            <a:r>
              <a:rPr lang="en-US" altLang="zh-CN" sz="2400" dirty="0">
                <a:solidFill>
                  <a:schemeClr val="tx1"/>
                </a:solidFill>
                <a:latin typeface="华文新魏" panose="02010800040101010101" pitchFamily="2" charset="-122"/>
                <a:ea typeface="华文新魏" panose="02010800040101010101" pitchFamily="2" charset="-122"/>
              </a:rPr>
              <a:t>framebuffer</a:t>
            </a:r>
            <a:r>
              <a:rPr lang="zh-CN" altLang="en-US" sz="2400" dirty="0">
                <a:solidFill>
                  <a:schemeClr val="tx1"/>
                </a:solidFill>
                <a:latin typeface="华文新魏" panose="02010800040101010101" pitchFamily="2" charset="-122"/>
                <a:ea typeface="华文新魏" panose="02010800040101010101" pitchFamily="2" charset="-122"/>
              </a:rPr>
              <a:t>上操作，那么在</a:t>
            </a:r>
            <a:r>
              <a:rPr lang="en-US" altLang="zh-CN" sz="2400" dirty="0">
                <a:solidFill>
                  <a:schemeClr val="tx1"/>
                </a:solidFill>
                <a:latin typeface="华文新魏" panose="02010800040101010101" pitchFamily="2" charset="-122"/>
                <a:ea typeface="华文新魏" panose="02010800040101010101" pitchFamily="2" charset="-122"/>
              </a:rPr>
              <a:t>LCD</a:t>
            </a:r>
            <a:r>
              <a:rPr lang="zh-CN" altLang="en-US" sz="2400" dirty="0">
                <a:solidFill>
                  <a:schemeClr val="tx1"/>
                </a:solidFill>
                <a:latin typeface="华文新魏" panose="02010800040101010101" pitchFamily="2" charset="-122"/>
                <a:ea typeface="华文新魏" panose="02010800040101010101" pitchFamily="2" charset="-122"/>
              </a:rPr>
              <a:t>屏幕上就会看到这些中间结果。比如会看到屏幕先被清除，再逐渐显示部分界面，而不是界面内容一次性全部出现在屏幕上。</a:t>
            </a:r>
            <a:endParaRPr lang="zh-CN" altLang="en-US" sz="2400" dirty="0">
              <a:solidFill>
                <a:schemeClr val="tx1"/>
              </a:solidFill>
              <a:latin typeface="华文新魏" panose="02010800040101010101" pitchFamily="2" charset="-122"/>
              <a:ea typeface="华文新魏" panose="02010800040101010101" pitchFamily="2" charset="-122"/>
            </a:endParaRPr>
          </a:p>
          <a:p>
            <a:pPr eaLnBrk="1" hangingPunct="1">
              <a:lnSpc>
                <a:spcPct val="110000"/>
              </a:lnSpc>
              <a:spcBef>
                <a:spcPct val="20000"/>
              </a:spcBef>
            </a:pPr>
            <a:r>
              <a:rPr lang="zh-CN" altLang="en-US" sz="2400" dirty="0">
                <a:solidFill>
                  <a:schemeClr val="tx1"/>
                </a:solidFill>
                <a:latin typeface="华文新魏" panose="02010800040101010101" pitchFamily="2" charset="-122"/>
                <a:ea typeface="华文新魏" panose="02010800040101010101" pitchFamily="2" charset="-122"/>
              </a:rPr>
              <a:t>	  解决这个问题的办法就是双缓冲，所有的绘图都先绘制在一个后缓冲中（后缓冲：和</a:t>
            </a:r>
            <a:r>
              <a:rPr lang="en-US" altLang="zh-CN" sz="2400" dirty="0">
                <a:solidFill>
                  <a:schemeClr val="tx1"/>
                </a:solidFill>
                <a:latin typeface="华文新魏" panose="02010800040101010101" pitchFamily="2" charset="-122"/>
                <a:ea typeface="华文新魏" panose="02010800040101010101" pitchFamily="2" charset="-122"/>
              </a:rPr>
              <a:t>framebuffer</a:t>
            </a:r>
            <a:r>
              <a:rPr lang="zh-CN" altLang="en-US" sz="2400" dirty="0">
                <a:solidFill>
                  <a:schemeClr val="tx1"/>
                </a:solidFill>
                <a:latin typeface="华文新魏" panose="02010800040101010101" pitchFamily="2" charset="-122"/>
                <a:ea typeface="华文新魏" panose="02010800040101010101" pitchFamily="2" charset="-122"/>
              </a:rPr>
              <a:t>同样大小的一块内存）。绘制完毕后再把最终屏幕内容拷贝到</a:t>
            </a:r>
            <a:r>
              <a:rPr lang="en-US" altLang="zh-CN" sz="2400" dirty="0">
                <a:solidFill>
                  <a:schemeClr val="tx1"/>
                </a:solidFill>
                <a:latin typeface="华文新魏" panose="02010800040101010101" pitchFamily="2" charset="-122"/>
                <a:ea typeface="华文新魏" panose="02010800040101010101" pitchFamily="2" charset="-122"/>
              </a:rPr>
              <a:t>framebuffer</a:t>
            </a:r>
            <a:r>
              <a:rPr lang="zh-CN" altLang="en-US" sz="2400" dirty="0">
                <a:solidFill>
                  <a:schemeClr val="tx1"/>
                </a:solidFill>
                <a:latin typeface="华文新魏" panose="02010800040101010101" pitchFamily="2" charset="-122"/>
                <a:ea typeface="华文新魏" panose="02010800040101010101" pitchFamily="2" charset="-122"/>
              </a:rPr>
              <a:t>中。</a:t>
            </a:r>
            <a:endParaRPr lang="zh-CN" altLang="en-US" sz="2400"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91489"/>
          <p:cNvSpPr>
            <a:spLocks noGrp="1"/>
          </p:cNvSpPr>
          <p:nvPr>
            <p:ph type="title" idx="4294967295"/>
          </p:nvPr>
        </p:nvSpPr>
        <p:spPr>
          <a:xfrm>
            <a:off x="1016635" y="98425"/>
            <a:ext cx="7772400" cy="914400"/>
          </a:xfrm>
        </p:spPr>
        <p:txBody>
          <a:bodyPr vert="horz" wrap="square" lIns="91440" tIns="45720" rIns="91440" bIns="45720" anchor="ctr" anchorCtr="0"/>
          <a:lstStyle/>
          <a:p>
            <a:pPr eaLnBrk="1" hangingPunct="1"/>
            <a:r>
              <a:rPr lang="zh-CN" altLang="en-US" sz="4000" b="1" dirty="0">
                <a:ea typeface="幼圆" panose="02010509060101010101" pitchFamily="49" charset="-122"/>
              </a:rPr>
              <a:t>双缓冲的绘图过程</a:t>
            </a:r>
            <a:endParaRPr lang="zh-CN" altLang="en-US" sz="4000" b="1" dirty="0">
              <a:ea typeface="幼圆" panose="02010509060101010101" pitchFamily="49" charset="-122"/>
            </a:endParaRPr>
          </a:p>
        </p:txBody>
      </p:sp>
      <p:sp>
        <p:nvSpPr>
          <p:cNvPr id="59395" name="矩形 191525"/>
          <p:cNvSpPr/>
          <p:nvPr/>
        </p:nvSpPr>
        <p:spPr>
          <a:xfrm>
            <a:off x="387350" y="5094288"/>
            <a:ext cx="8348663" cy="895350"/>
          </a:xfrm>
          <a:prstGeom prst="rect">
            <a:avLst/>
          </a:prstGeom>
          <a:noFill/>
          <a:ln w="9525">
            <a:noFill/>
          </a:ln>
        </p:spPr>
        <p:txBody>
          <a:bodyPr>
            <a:spAutoFit/>
          </a:bodyPr>
          <a:lstStyle/>
          <a:p>
            <a:pPr eaLnBrk="1" hangingPunct="1">
              <a:lnSpc>
                <a:spcPct val="110000"/>
              </a:lnSpc>
              <a:spcBef>
                <a:spcPct val="20000"/>
              </a:spcBef>
              <a:buSzPct val="100000"/>
            </a:pPr>
            <a:endParaRPr lang="en-US"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endParaRPr lang="zh-CN" altLang="en-US" sz="2400" dirty="0">
              <a:solidFill>
                <a:srgbClr val="FF0000"/>
              </a:solidFill>
              <a:latin typeface="华文新魏" panose="02010800040101010101" pitchFamily="2" charset="-122"/>
              <a:ea typeface="华文新魏" panose="02010800040101010101" pitchFamily="2" charset="-122"/>
            </a:endParaRPr>
          </a:p>
        </p:txBody>
      </p:sp>
      <p:sp>
        <p:nvSpPr>
          <p:cNvPr id="59396" name="文本框 1"/>
          <p:cNvSpPr txBox="1"/>
          <p:nvPr/>
        </p:nvSpPr>
        <p:spPr>
          <a:xfrm>
            <a:off x="612775" y="1404938"/>
            <a:ext cx="7777163" cy="4367530"/>
          </a:xfrm>
          <a:prstGeom prst="rect">
            <a:avLst/>
          </a:prstGeom>
          <a:noFill/>
          <a:ln w="9525">
            <a:noFill/>
          </a:ln>
        </p:spPr>
        <p:txBody>
          <a:bodyPr>
            <a:spAutoFit/>
          </a:bodyPr>
          <a:lstStyle/>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1</a:t>
            </a:r>
            <a:r>
              <a:rPr lang="en-US"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 </a:t>
            </a:r>
            <a:r>
              <a:rPr lang="zh-CN" altLang="en-US" sz="2400" dirty="0">
                <a:solidFill>
                  <a:schemeClr val="tx1"/>
                </a:solidFill>
                <a:latin typeface="华文新魏" panose="02010800040101010101" pitchFamily="2" charset="-122"/>
                <a:ea typeface="华文新魏" panose="02010800040101010101" pitchFamily="2" charset="-122"/>
                <a:sym typeface="方正书宋_GBK" charset="-122"/>
              </a:rPr>
              <a:t>所有的绘图函数都在后缓冲中绘图；</a:t>
            </a:r>
            <a:endParaRPr lang="zh-CN" altLang="zh-CN" sz="2400" dirty="0">
              <a:solidFill>
                <a:schemeClr val="tx1"/>
              </a:solidFill>
              <a:latin typeface="华文新魏" panose="02010800040101010101" pitchFamily="2" charset="-122"/>
              <a:ea typeface="华文新魏" panose="02010800040101010101" pitchFamily="2" charset="-122"/>
              <a:sym typeface="方正书宋_GBK"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sym typeface="方正书宋_GBK" charset="-122"/>
              </a:rPr>
              <a:t>	void  fb_draw_xxxx( ... )</a:t>
            </a:r>
            <a:endParaRPr lang="zh-CN" altLang="zh-CN" sz="2400" dirty="0">
              <a:solidFill>
                <a:schemeClr val="tx1"/>
              </a:solidFill>
              <a:latin typeface="华文新魏" panose="02010800040101010101" pitchFamily="2" charset="-122"/>
              <a:ea typeface="华文新魏" panose="02010800040101010101" pitchFamily="2" charset="-122"/>
              <a:sym typeface="方正书宋_GBK" charset="-122"/>
            </a:endParaRPr>
          </a:p>
          <a:p>
            <a:pPr eaLnBrk="1" hangingPunct="1">
              <a:lnSpc>
                <a:spcPct val="90000"/>
              </a:lnSpc>
              <a:spcBef>
                <a:spcPct val="20000"/>
              </a:spcBef>
              <a:buSzPct val="100000"/>
            </a:pPr>
            <a:endParaRPr lang="zh-CN" altLang="zh-CN" sz="2800" dirty="0">
              <a:solidFill>
                <a:schemeClr val="tx1"/>
              </a:solidFill>
              <a:latin typeface="华文新魏" panose="02010800040101010101" pitchFamily="2" charset="-122"/>
              <a:ea typeface="华文新魏" panose="02010800040101010101" pitchFamily="2" charset="-122"/>
              <a:sym typeface="方正书宋_GBK" charset="-122"/>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2</a:t>
            </a:r>
            <a:r>
              <a:rPr lang="en-US"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 </a:t>
            </a:r>
            <a:r>
              <a:rPr lang="zh-CN" altLang="en-US"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所有的绘图函数中都要记录本次的绘图区域：</a:t>
            </a:r>
            <a:endPar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	void   _update_area(int x, int y, int w, int h)</a:t>
            </a:r>
            <a:endPar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endParaRPr>
          </a:p>
          <a:p>
            <a:pPr eaLnBrk="1" hangingPunct="1">
              <a:lnSpc>
                <a:spcPct val="90000"/>
              </a:lnSpc>
              <a:spcBef>
                <a:spcPct val="20000"/>
              </a:spcBef>
              <a:buSzPct val="100000"/>
            </a:pPr>
            <a:endParaRPr lang="zh-CN" altLang="zh-CN" sz="2800" dirty="0">
              <a:solidFill>
                <a:schemeClr val="tx1"/>
              </a:solidFill>
              <a:latin typeface="华文新魏" panose="02010800040101010101" pitchFamily="2" charset="-122"/>
              <a:ea typeface="华文新魏" panose="02010800040101010101" pitchFamily="2" charset="-122"/>
              <a:sym typeface="Arial" panose="020B0604020202020204" pitchFamily="34" charset="0"/>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3</a:t>
            </a:r>
            <a:r>
              <a:rPr lang="en-US"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 </a:t>
            </a:r>
            <a:r>
              <a:rPr lang="zh-CN" altLang="en-US"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绘图完毕后，把后缓冲中所有需要更新的绘图区域内容拷贝到前缓冲（</a:t>
            </a:r>
            <a:r>
              <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framebuffer</a:t>
            </a:r>
            <a:r>
              <a:rPr lang="zh-CN" altLang="en-US"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），同时清空</a:t>
            </a:r>
            <a:r>
              <a:rPr lang="zh-CN" altLang="en-US" sz="2400" dirty="0">
                <a:solidFill>
                  <a:schemeClr val="tx1"/>
                </a:solidFill>
                <a:latin typeface="华文新魏" panose="02010800040101010101" pitchFamily="2" charset="-122"/>
                <a:ea typeface="华文新魏" panose="02010800040101010101" pitchFamily="2" charset="-122"/>
                <a:sym typeface="方正书宋_GBK" charset="-122"/>
              </a:rPr>
              <a:t>全局更新的</a:t>
            </a:r>
            <a:r>
              <a:rPr lang="zh-CN" altLang="en-US"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绘图区域；</a:t>
            </a:r>
            <a:endPar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	</a:t>
            </a:r>
            <a:r>
              <a:rPr lang="zh-CN" altLang="en-US" sz="2400" dirty="0">
                <a:solidFill>
                  <a:schemeClr val="tx1"/>
                </a:solidFill>
                <a:latin typeface="华文新魏" panose="02010800040101010101" pitchFamily="2" charset="-122"/>
                <a:ea typeface="华文新魏" panose="02010800040101010101" pitchFamily="2" charset="-122"/>
                <a:sym typeface="方正书宋_GBK" charset="-122"/>
              </a:rPr>
              <a:t>void   </a:t>
            </a:r>
            <a:r>
              <a:rPr lang="en-US" altLang="zh-CN" sz="2400" dirty="0">
                <a:solidFill>
                  <a:schemeClr val="tx1"/>
                </a:solidFill>
                <a:latin typeface="华文新魏" panose="02010800040101010101" pitchFamily="2" charset="-122"/>
                <a:ea typeface="华文新魏" panose="02010800040101010101" pitchFamily="2" charset="-122"/>
                <a:sym typeface="方正书宋_GBK" charset="-122"/>
              </a:rPr>
              <a:t>fb_update(</a:t>
            </a:r>
            <a:r>
              <a:rPr lang="zh-CN" altLang="en-US" sz="2400" dirty="0">
                <a:solidFill>
                  <a:schemeClr val="tx1"/>
                </a:solidFill>
                <a:latin typeface="华文新魏" panose="02010800040101010101" pitchFamily="2" charset="-122"/>
                <a:ea typeface="华文新魏" panose="02010800040101010101" pitchFamily="2" charset="-122"/>
                <a:sym typeface="方正书宋_GBK" charset="-122"/>
              </a:rPr>
              <a:t>void</a:t>
            </a:r>
            <a:r>
              <a:rPr lang="en-US" altLang="zh-CN" sz="2400" dirty="0">
                <a:solidFill>
                  <a:schemeClr val="tx1"/>
                </a:solidFill>
                <a:latin typeface="华文新魏" panose="02010800040101010101" pitchFamily="2" charset="-122"/>
                <a:ea typeface="华文新魏" panose="02010800040101010101" pitchFamily="2" charset="-122"/>
                <a:sym typeface="方正书宋_GBK" charset="-122"/>
              </a:rPr>
              <a:t>);</a:t>
            </a:r>
            <a:endParaRPr lang="en-US" altLang="zh-CN" sz="2400" dirty="0">
              <a:solidFill>
                <a:schemeClr val="tx1"/>
              </a:solidFill>
              <a:latin typeface="华文新魏" panose="02010800040101010101" pitchFamily="2" charset="-122"/>
              <a:ea typeface="华文新魏" panose="02010800040101010101" pitchFamily="2" charset="-122"/>
              <a:sym typeface="方正书宋_GBK" charset="-122"/>
            </a:endParaRPr>
          </a:p>
          <a:p>
            <a:pPr eaLnBrk="1" hangingPunct="1">
              <a:lnSpc>
                <a:spcPct val="90000"/>
              </a:lnSpc>
              <a:spcBef>
                <a:spcPct val="20000"/>
              </a:spcBef>
              <a:buSzPct val="100000"/>
            </a:pPr>
            <a:endParaRPr lang="zh-CN" altLang="en-US" dirty="0">
              <a:latin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266241"/>
          <p:cNvSpPr>
            <a:spLocks noGrp="1"/>
          </p:cNvSpPr>
          <p:nvPr>
            <p:ph type="title"/>
          </p:nvPr>
        </p:nvSpPr>
        <p:spPr>
          <a:xfrm>
            <a:off x="927100" y="143510"/>
            <a:ext cx="7621588" cy="914400"/>
          </a:xfrm>
        </p:spPr>
        <p:txBody>
          <a:bodyPr vert="horz" wrap="square" lIns="91440" tIns="45720" rIns="91440" bIns="45720" anchor="ctr" anchorCtr="0"/>
          <a:lstStyle/>
          <a:p>
            <a:pPr eaLnBrk="1" hangingPunct="1"/>
            <a:r>
              <a:rPr lang="en-US" altLang="zh-CN" b="1" dirty="0">
                <a:latin typeface="Times New Roman" panose="02020603050405020304" pitchFamily="18" charset="0"/>
                <a:cs typeface="Times New Roman" panose="02020603050405020304" pitchFamily="18" charset="0"/>
              </a:rPr>
              <a:t>Lab2/main.c:</a:t>
            </a:r>
            <a:endParaRPr lang="en-US" altLang="zh-CN" b="1" dirty="0">
              <a:latin typeface="Times New Roman" panose="02020603050405020304" pitchFamily="18" charset="0"/>
              <a:cs typeface="Times New Roman" panose="02020603050405020304" pitchFamily="18" charset="0"/>
            </a:endParaRPr>
          </a:p>
        </p:txBody>
      </p:sp>
      <p:sp>
        <p:nvSpPr>
          <p:cNvPr id="60419" name="矩形 266242"/>
          <p:cNvSpPr/>
          <p:nvPr/>
        </p:nvSpPr>
        <p:spPr>
          <a:xfrm>
            <a:off x="228600" y="1000125"/>
            <a:ext cx="8347075" cy="4769485"/>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lnSpc>
                <a:spcPct val="90000"/>
              </a:lnSpc>
              <a:spcBef>
                <a:spcPct val="20000"/>
              </a:spcBef>
            </a:pP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#include “../common/common.h”</a:t>
            </a:r>
            <a:endPar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int main(int argc, char *argv[])</a:t>
            </a:r>
            <a:endPar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endPar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fb_init(</a:t>
            </a:r>
            <a:r>
              <a:rPr lang="zh-CN" altLang="en-US"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a:t>
            </a:r>
            <a:r>
              <a:rPr lang="en-US" altLang="zh-CN"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/dev/fb0</a:t>
            </a:r>
            <a:r>
              <a:rPr lang="zh-CN" altLang="en-US"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a:t>
            </a:r>
            <a:r>
              <a:rPr lang="en-US" altLang="zh-CN"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a:t>
            </a:r>
            <a:endParaRPr lang="en-US" altLang="zh-CN"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fb_draw_r</a:t>
            </a: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ect(0, 0, SCREEN_WDITH, SCREEN_HEIGHT, </a:t>
            </a:r>
            <a:r>
              <a:rPr lang="en-US" altLang="zh-CN" sz="2000" dirty="0">
                <a:solidFill>
                  <a:schemeClr val="tx1"/>
                </a:solidFill>
                <a:latin typeface="华文新魏" panose="02010800040101010101" pitchFamily="2" charset="-122"/>
                <a:ea typeface="华文新魏" panose="02010800040101010101" pitchFamily="2" charset="-122"/>
                <a:sym typeface="+mn-ea"/>
              </a:rPr>
              <a:t>BLACK</a:t>
            </a: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endPar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a:t>
            </a:r>
            <a:r>
              <a:rPr lang="en-US" altLang="zh-CN" sz="2000" dirty="0">
                <a:solidFill>
                  <a:srgbClr val="C00000"/>
                </a:solidFill>
                <a:latin typeface="华文新魏" panose="02010800040101010101" pitchFamily="2" charset="-122"/>
                <a:ea typeface="华文新魏" panose="02010800040101010101" pitchFamily="2" charset="-122"/>
                <a:sym typeface="Arial" panose="020B0604020202020204" pitchFamily="34" charset="0"/>
              </a:rPr>
              <a:t>fb_update();</a:t>
            </a:r>
            <a:r>
              <a:rPr lang="zh-CN" altLang="en-US"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a:t>
            </a:r>
            <a:endParaRPr lang="zh-CN" altLang="en-US"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eaLnBrk="1" hangingPunct="1">
              <a:lnSpc>
                <a:spcPct val="90000"/>
              </a:lnSpc>
              <a:spcBef>
                <a:spcPct val="20000"/>
              </a:spcBef>
            </a:pP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a:t>
            </a:r>
            <a:r>
              <a:rPr lang="zh-CN" altLang="en-US"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a:t>
            </a:r>
            <a:endParaRPr lang="zh-CN" altLang="en-US"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fb_draw_line(100,10,1000,580,FB_COLOR(0,0,100));</a:t>
            </a:r>
            <a:endPar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fb_update( ); /*</a:t>
            </a:r>
            <a:r>
              <a:rPr lang="zh-CN" altLang="en-US"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双缓冲刷新*</a:t>
            </a:r>
            <a:r>
              <a:rPr lang="en-US" altLang="zh-CN"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a:t>
            </a:r>
            <a:endParaRPr lang="en-US" altLang="zh-CN"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endParaRPr lang="en-US" altLang="zh-CN"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r>
              <a:rPr lang="zh-CN" altLang="en-US"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//fb_draw_xxxx;</a:t>
            </a:r>
            <a:endParaRPr lang="zh-CN" altLang="en-US"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r>
              <a:rPr lang="zh-CN" altLang="en-US"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	//fb_update();</a:t>
            </a:r>
            <a:endParaRPr lang="zh-CN" altLang="en-US" sz="20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return 0;	</a:t>
            </a:r>
            <a:endPar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pPr>
            <a:r>
              <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endParaRPr lang="en-US"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91489"/>
          <p:cNvSpPr>
            <a:spLocks noGrp="1"/>
          </p:cNvSpPr>
          <p:nvPr>
            <p:ph type="title" idx="4294967295"/>
          </p:nvPr>
        </p:nvSpPr>
        <p:spPr>
          <a:xfrm>
            <a:off x="1061720" y="53023"/>
            <a:ext cx="6929438" cy="947737"/>
          </a:xfrm>
        </p:spPr>
        <p:txBody>
          <a:bodyPr vert="horz" wrap="square" lIns="91440" tIns="45720" rIns="91440" bIns="45720" anchor="ctr" anchorCtr="0"/>
          <a:lstStyle/>
          <a:p>
            <a:pPr eaLnBrk="1" hangingPunct="1"/>
            <a:r>
              <a:rPr lang="zh-CN" altLang="en-US" sz="4000" b="1" dirty="0">
                <a:ea typeface="幼圆" panose="02010509060101010101" pitchFamily="49" charset="-122"/>
              </a:rPr>
              <a:t>实验二结果</a:t>
            </a:r>
            <a:endParaRPr lang="zh-CN" altLang="en-US" sz="4000" b="1" dirty="0">
              <a:ea typeface="幼圆" panose="02010509060101010101" pitchFamily="49" charset="-122"/>
            </a:endParaRPr>
          </a:p>
        </p:txBody>
      </p:sp>
      <p:sp>
        <p:nvSpPr>
          <p:cNvPr id="62467" name="矩形 191525"/>
          <p:cNvSpPr/>
          <p:nvPr/>
        </p:nvSpPr>
        <p:spPr>
          <a:xfrm>
            <a:off x="387350" y="5094288"/>
            <a:ext cx="8348663" cy="895350"/>
          </a:xfrm>
          <a:prstGeom prst="rect">
            <a:avLst/>
          </a:prstGeom>
          <a:noFill/>
          <a:ln w="9525">
            <a:noFill/>
          </a:ln>
        </p:spPr>
        <p:txBody>
          <a:bodyPr>
            <a:spAutoFit/>
          </a:bodyPr>
          <a:lstStyle/>
          <a:p>
            <a:pPr eaLnBrk="1" hangingPunct="1">
              <a:lnSpc>
                <a:spcPct val="110000"/>
              </a:lnSpc>
              <a:spcBef>
                <a:spcPct val="20000"/>
              </a:spcBef>
              <a:buSzPct val="100000"/>
            </a:pPr>
            <a:endParaRPr lang="en-US"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endParaRPr lang="zh-CN" altLang="en-US" sz="2400" dirty="0">
              <a:solidFill>
                <a:srgbClr val="FF0000"/>
              </a:solidFill>
              <a:latin typeface="华文新魏" panose="02010800040101010101" pitchFamily="2" charset="-122"/>
              <a:ea typeface="华文新魏" panose="02010800040101010101" pitchFamily="2" charset="-122"/>
            </a:endParaRPr>
          </a:p>
        </p:txBody>
      </p:sp>
      <p:sp>
        <p:nvSpPr>
          <p:cNvPr id="2" name="文本框 1"/>
          <p:cNvSpPr txBox="1"/>
          <p:nvPr/>
        </p:nvSpPr>
        <p:spPr>
          <a:xfrm>
            <a:off x="1061085" y="5273675"/>
            <a:ext cx="6840855" cy="645160"/>
          </a:xfrm>
          <a:prstGeom prst="rect">
            <a:avLst/>
          </a:prstGeom>
          <a:noFill/>
        </p:spPr>
        <p:txBody>
          <a:bodyPr wrap="square" rtlCol="0">
            <a:spAutoFit/>
          </a:bodyPr>
          <a:p>
            <a:r>
              <a:rPr lang="en-US" altLang="zh-CN"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注</a:t>
            </a:r>
            <a:r>
              <a:rPr lang="zh-CN" altLang="en-US"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：若屏幕下方产生黑边部分屏幕显示该图像，可以尝试重新连接触摸屏的</a:t>
            </a:r>
            <a:r>
              <a:rPr lang="en-US" altLang="zh-CN"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HDMI</a:t>
            </a:r>
            <a:r>
              <a:rPr lang="zh-CN" altLang="en-US"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线后启动实验</a:t>
            </a:r>
            <a:endParaRPr lang="zh-CN" altLang="en-US"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4" name="图片 3"/>
          <p:cNvPicPr>
            <a:picLocks noChangeAspect="1"/>
          </p:cNvPicPr>
          <p:nvPr/>
        </p:nvPicPr>
        <p:blipFill>
          <a:blip r:embed="rId1"/>
          <a:srcRect l="10359" r="4838" b="3667"/>
          <a:stretch>
            <a:fillRect/>
          </a:stretch>
        </p:blipFill>
        <p:spPr>
          <a:xfrm rot="16200000">
            <a:off x="2767330" y="417830"/>
            <a:ext cx="3656330" cy="55378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05473"/>
          <p:cNvSpPr>
            <a:spLocks noGrp="1"/>
          </p:cNvSpPr>
          <p:nvPr>
            <p:ph type="title"/>
          </p:nvPr>
        </p:nvSpPr>
        <p:spPr>
          <a:xfrm>
            <a:off x="431800" y="98425"/>
            <a:ext cx="8280400" cy="809625"/>
          </a:xfrm>
        </p:spPr>
        <p:txBody>
          <a:bodyPr vert="horz" wrap="square" lIns="90000" tIns="46800" rIns="90000" bIns="46800" anchor="ctr" anchorCtr="0"/>
          <a:lstStyle/>
          <a:p>
            <a:pPr algn="ct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3600" b="1" dirty="0">
                <a:latin typeface="宋体" panose="02010600030101010101" pitchFamily="2" charset="-122"/>
              </a:rPr>
              <a:t>实验三: 图片显示和文本显示</a:t>
            </a:r>
            <a:endParaRPr lang="zh-CN" altLang="en-GB" sz="3600" b="1" dirty="0">
              <a:latin typeface="宋体" panose="02010600030101010101" pitchFamily="2" charset="-122"/>
            </a:endParaRPr>
          </a:p>
        </p:txBody>
      </p:sp>
      <p:sp>
        <p:nvSpPr>
          <p:cNvPr id="63491" name="文本占位符 105474"/>
          <p:cNvSpPr>
            <a:spLocks noGrp="1"/>
          </p:cNvSpPr>
          <p:nvPr>
            <p:ph idx="1"/>
          </p:nvPr>
        </p:nvSpPr>
        <p:spPr>
          <a:xfrm>
            <a:off x="431483" y="1628458"/>
            <a:ext cx="8272462" cy="4395787"/>
          </a:xfrm>
        </p:spPr>
        <p:txBody>
          <a:bodyPr vert="horz" wrap="square" lIns="90000" tIns="46800" rIns="90000" bIns="46800" anchor="t" anchorCtr="0"/>
          <a:lstStyle/>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3600" dirty="0"/>
              <a:t>1</a:t>
            </a:r>
            <a:r>
              <a:rPr lang="en-US" altLang="en-GB" sz="3600" dirty="0"/>
              <a:t>. </a:t>
            </a:r>
            <a:r>
              <a:rPr lang="zh-CN" altLang="en-US" sz="3600" dirty="0">
                <a:latin typeface="Times New Roman" panose="02020603050405020304" pitchFamily="18" charset="0"/>
                <a:cs typeface="Times New Roman" panose="02020603050405020304" pitchFamily="18" charset="0"/>
              </a:rPr>
              <a:t>jpg</a:t>
            </a:r>
            <a:r>
              <a:rPr lang="zh-CN" altLang="en-US" sz="3600" dirty="0"/>
              <a:t>不透明图片显示；</a:t>
            </a:r>
            <a:endParaRPr lang="zh-CN" altLang="en-GB" sz="3600" dirty="0"/>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3600" dirty="0"/>
              <a:t>2</a:t>
            </a:r>
            <a:r>
              <a:rPr lang="en-US" altLang="en-GB" sz="3600" dirty="0"/>
              <a:t>. </a:t>
            </a:r>
            <a:r>
              <a:rPr lang="zh-CN" altLang="en-US" sz="3600" dirty="0">
                <a:latin typeface="Times New Roman" panose="02020603050405020304" pitchFamily="18" charset="0"/>
                <a:cs typeface="Times New Roman" panose="02020603050405020304" pitchFamily="18" charset="0"/>
              </a:rPr>
              <a:t>png</a:t>
            </a:r>
            <a:r>
              <a:rPr lang="zh-CN" altLang="en-US" sz="3600" dirty="0"/>
              <a:t>半透明图片显示；</a:t>
            </a:r>
            <a:endParaRPr lang="zh-CN" altLang="en-GB" sz="3600" dirty="0"/>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3600" dirty="0">
                <a:sym typeface="Arial" panose="020B0604020202020204" pitchFamily="34" charset="0"/>
              </a:rPr>
              <a:t>3</a:t>
            </a:r>
            <a:r>
              <a:rPr lang="en-US" altLang="en-GB" sz="3600" dirty="0">
                <a:sym typeface="Arial" panose="020B0604020202020204" pitchFamily="34" charset="0"/>
              </a:rPr>
              <a:t>. </a:t>
            </a:r>
            <a:r>
              <a:rPr lang="zh-CN" altLang="en-US" sz="3600" dirty="0">
                <a:sym typeface="Arial" panose="020B0604020202020204" pitchFamily="34" charset="0"/>
              </a:rPr>
              <a:t>矢量字体显示：</a:t>
            </a:r>
            <a:endParaRPr lang="zh-CN" altLang="zh-CN" sz="3600" dirty="0">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dirty="0">
                <a:sym typeface="Arial" panose="020B0604020202020204" pitchFamily="34" charset="0"/>
              </a:rPr>
              <a:t>			</a:t>
            </a:r>
            <a:r>
              <a:rPr lang="zh-CN" altLang="en-US" dirty="0">
                <a:sym typeface="Arial" panose="020B0604020202020204" pitchFamily="34" charset="0"/>
              </a:rPr>
              <a:t>字模的提取</a:t>
            </a:r>
            <a:endParaRPr lang="zh-CN" altLang="zh-CN" dirty="0">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dirty="0">
                <a:sym typeface="Arial" panose="020B0604020202020204" pitchFamily="34" charset="0"/>
              </a:rPr>
              <a:t>			</a:t>
            </a:r>
            <a:r>
              <a:rPr lang="zh-CN" altLang="en-US" dirty="0">
                <a:sym typeface="Arial" panose="020B0604020202020204" pitchFamily="34" charset="0"/>
              </a:rPr>
              <a:t>字模的显示（只有</a:t>
            </a:r>
            <a:r>
              <a:rPr lang="zh-CN" altLang="zh-CN" dirty="0">
                <a:latin typeface="Times New Roman" panose="02020603050405020304" pitchFamily="18" charset="0"/>
                <a:cs typeface="Times New Roman" panose="02020603050405020304" pitchFamily="18" charset="0"/>
                <a:sym typeface="Arial" panose="020B0604020202020204" pitchFamily="34" charset="0"/>
              </a:rPr>
              <a:t>alpha</a:t>
            </a:r>
            <a:r>
              <a:rPr lang="zh-CN" altLang="en-US" dirty="0">
                <a:sym typeface="Arial" panose="020B0604020202020204" pitchFamily="34" charset="0"/>
              </a:rPr>
              <a:t>值的位图）</a:t>
            </a:r>
            <a:endParaRPr lang="zh-CN" altLang="zh-CN" dirty="0">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endParaRPr lang="zh-CN" altLang="en-GB" dirty="0">
              <a:latin typeface="华文新魏" panose="02010800040101010101" pitchFamily="2" charset="-122"/>
              <a:ea typeface="华文新魏" panose="02010800040101010101" pitchFamily="2" charset="-122"/>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91489"/>
          <p:cNvSpPr>
            <a:spLocks noGrp="1"/>
          </p:cNvSpPr>
          <p:nvPr>
            <p:ph type="title"/>
          </p:nvPr>
        </p:nvSpPr>
        <p:spPr>
          <a:xfrm>
            <a:off x="971550" y="143510"/>
            <a:ext cx="7772400" cy="914400"/>
          </a:xfrm>
        </p:spPr>
        <p:txBody>
          <a:bodyPr vert="horz" wrap="square" lIns="91440" tIns="45720" rIns="91440" bIns="45720" anchor="ctr" anchorCtr="0"/>
          <a:lstStyle/>
          <a:p>
            <a:pPr eaLnBrk="1" hangingPunct="1"/>
            <a:r>
              <a:rPr lang="zh-CN" altLang="en-US" sz="4000" b="1" dirty="0">
                <a:ea typeface="幼圆" panose="02010509060101010101" pitchFamily="49" charset="-122"/>
              </a:rPr>
              <a:t>图片</a:t>
            </a:r>
            <a:r>
              <a:rPr lang="zh-CN" altLang="zh-CN" sz="4000" b="1" dirty="0">
                <a:latin typeface="Times New Roman" panose="02020603050405020304" pitchFamily="18" charset="0"/>
                <a:ea typeface="幼圆" panose="02010509060101010101" pitchFamily="49" charset="-122"/>
                <a:cs typeface="Times New Roman" panose="02020603050405020304" pitchFamily="18" charset="0"/>
              </a:rPr>
              <a:t>fb_image</a:t>
            </a:r>
            <a:endParaRPr lang="zh-CN" altLang="zh-CN" sz="4000" b="1"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4515" name="矩形 191525"/>
          <p:cNvSpPr/>
          <p:nvPr/>
        </p:nvSpPr>
        <p:spPr>
          <a:xfrm>
            <a:off x="228600" y="1006475"/>
            <a:ext cx="8686800" cy="5626100"/>
          </a:xfrm>
          <a:prstGeom prst="rect">
            <a:avLst/>
          </a:prstGeom>
          <a:noFill/>
          <a:ln w="9525">
            <a:noFill/>
          </a:ln>
        </p:spPr>
        <p:txBody>
          <a:bodyPr>
            <a:spAutoFit/>
          </a:bodyPr>
          <a:lstStyle/>
          <a:p>
            <a:pPr eaLnBrk="1" hangingPunct="1">
              <a:lnSpc>
                <a:spcPct val="90000"/>
              </a:lnSpc>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从文件获取图片:</a:t>
            </a:r>
            <a:endPar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fb_image * fb_read_jpeg_image(char *file);</a:t>
            </a:r>
            <a:endPar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fb_image * fb_read_png_image(char *file);</a:t>
            </a:r>
            <a:endPar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获取一个图片的子图片：</a:t>
            </a:r>
            <a:endPar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fb_image *fb_get_sub_image(fb_image *img, int x, int y, int w, int h);</a:t>
            </a:r>
            <a:endPar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释放图片：</a:t>
            </a:r>
            <a:endPar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void fb_free_image(fb_image *image);</a:t>
            </a:r>
            <a:endParaRPr lang="en-US" altLang="zh-CN" sz="2400" dirty="0">
              <a:solidFill>
                <a:srgbClr val="FF0000"/>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typedef struct {</a:t>
            </a:r>
            <a:endPar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int color_type; /*</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图</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片</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中的像素颜色类型</a:t>
            </a: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endPar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int pixel_w, pixel_h; </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图</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片</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的像素宽和高*/</a:t>
            </a:r>
            <a:endPar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int line_byte;  </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图</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片</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中存储一行像素颜色所占的字节数*/</a:t>
            </a:r>
            <a:endPar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char </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content; /*</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图</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片</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的像素颜色值</a:t>
            </a: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endPar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fb_image;</a:t>
            </a:r>
            <a:endPar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91489"/>
          <p:cNvSpPr>
            <a:spLocks noGrp="1"/>
          </p:cNvSpPr>
          <p:nvPr>
            <p:ph type="title"/>
          </p:nvPr>
        </p:nvSpPr>
        <p:spPr>
          <a:xfrm>
            <a:off x="971550" y="47625"/>
            <a:ext cx="7772400" cy="914400"/>
          </a:xfrm>
        </p:spPr>
        <p:txBody>
          <a:bodyPr vert="horz" wrap="square" lIns="91440" tIns="45720" rIns="91440" bIns="45720" anchor="ctr" anchorCtr="0"/>
          <a:lstStyle/>
          <a:p>
            <a:pPr eaLnBrk="1" hangingPunct="1"/>
            <a:r>
              <a:rPr lang="zh-CN" altLang="en-US" sz="4000" b="1" dirty="0">
                <a:latin typeface="幼圆" panose="02010509060101010101" pitchFamily="49" charset="-122"/>
                <a:ea typeface="幼圆" panose="02010509060101010101" pitchFamily="49" charset="-122"/>
                <a:cs typeface="幼圆" panose="02010509060101010101" pitchFamily="49" charset="-122"/>
                <a:sym typeface="Arial" panose="020B0604020202020204" pitchFamily="34" charset="0"/>
              </a:rPr>
              <a:t>图片的像素颜色类型</a:t>
            </a:r>
            <a:endParaRPr lang="zh-CN" altLang="zh-CN" sz="4000" b="1" dirty="0">
              <a:latin typeface="幼圆" panose="02010509060101010101" pitchFamily="49" charset="-122"/>
              <a:ea typeface="幼圆" panose="02010509060101010101" pitchFamily="49" charset="-122"/>
              <a:cs typeface="幼圆" panose="02010509060101010101" pitchFamily="49" charset="-122"/>
            </a:endParaRPr>
          </a:p>
        </p:txBody>
      </p:sp>
      <p:sp>
        <p:nvSpPr>
          <p:cNvPr id="65539" name="矩形 191525"/>
          <p:cNvSpPr/>
          <p:nvPr/>
        </p:nvSpPr>
        <p:spPr>
          <a:xfrm>
            <a:off x="228600" y="962025"/>
            <a:ext cx="8686800" cy="4886325"/>
          </a:xfrm>
          <a:prstGeom prst="rect">
            <a:avLst/>
          </a:prstGeom>
          <a:noFill/>
          <a:ln w="9525">
            <a:noFill/>
          </a:ln>
        </p:spPr>
        <p:txBody>
          <a:bodyPr>
            <a:spAutoFit/>
          </a:bodyPr>
          <a:lstStyle/>
          <a:p>
            <a:pPr eaLnBrk="1" hangingPunct="1">
              <a:lnSpc>
                <a:spcPct val="90000"/>
              </a:lnSpc>
              <a:spcBef>
                <a:spcPct val="20000"/>
              </a:spcBef>
              <a:buSzPct val="100000"/>
            </a:pPr>
            <a:r>
              <a:rPr lang="en-US"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#define FB_COLOR_RGB_8880    1    </a:t>
            </a:r>
            <a:r>
              <a:rPr lang="zh-CN" altLang="en-US"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/*不透明jpg图片*/</a:t>
            </a:r>
            <a:endParaRPr lang="zh-CN" altLang="en-US"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endPar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endPar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endParaRPr lang="en-US"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en-US" altLang="zh-CN" sz="16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a:t>
            </a:r>
            <a:r>
              <a:rPr lang="pt-BR" altLang="zh-CN" sz="16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(0xff000000|(r&lt;&lt;16)|(g&lt;&lt;8)|b)</a:t>
            </a:r>
            <a:r>
              <a:rPr lang="zh-CN" altLang="pt-BR" sz="16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，实际在内存中按字节存储：b，ｇ，ｒ，0xff</a:t>
            </a:r>
            <a:endParaRPr lang="zh-CN" altLang="pt-BR" sz="16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eaLnBrk="1" hangingPunct="1">
              <a:lnSpc>
                <a:spcPct val="90000"/>
              </a:lnSpc>
              <a:spcBef>
                <a:spcPct val="20000"/>
              </a:spcBef>
              <a:buSzPct val="100000"/>
            </a:pPr>
            <a:endParaRPr lang="pt-BR" altLang="zh-CN" sz="16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eaLnBrk="1" hangingPunct="1">
              <a:lnSpc>
                <a:spcPct val="90000"/>
              </a:lnSpc>
              <a:spcBef>
                <a:spcPct val="20000"/>
              </a:spcBef>
              <a:buSzPct val="100000"/>
            </a:pPr>
            <a:r>
              <a:rPr lang="zh-CN" altLang="en-US"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#define FB_COLOR_RGBA_8888      2    </a:t>
            </a:r>
            <a:r>
              <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透明</a:t>
            </a:r>
            <a:r>
              <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png</a:t>
            </a:r>
            <a:r>
              <a:rPr lang="zh-CN" altLang="en-US"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图片</a:t>
            </a:r>
            <a:r>
              <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a:t>
            </a:r>
            <a:endPar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endPar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endPar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endPar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zh-CN" altLang="pt-BR" sz="16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a:t>
            </a:r>
            <a:r>
              <a:rPr lang="pt-BR" altLang="zh-CN" sz="16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a:t>
            </a:r>
            <a:r>
              <a:rPr lang="zh-CN" altLang="pt-BR" sz="16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alpha&lt;&lt;24)</a:t>
            </a:r>
            <a:r>
              <a:rPr lang="pt-BR" altLang="zh-CN" sz="16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|(r&lt;&lt;16)|(g&lt;&lt;8)|b)</a:t>
            </a:r>
            <a:r>
              <a:rPr lang="zh-CN" altLang="pt-BR" sz="16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，实际在内存中按字节存储：b，ｇ，ｒ，alpha</a:t>
            </a:r>
            <a:endParaRPr lang="zh-CN" altLang="pt-BR" sz="16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endParaRPr>
          </a:p>
          <a:p>
            <a:pPr eaLnBrk="1" hangingPunct="1">
              <a:lnSpc>
                <a:spcPct val="90000"/>
              </a:lnSpc>
              <a:spcBef>
                <a:spcPct val="20000"/>
              </a:spcBef>
              <a:buSzPct val="100000"/>
            </a:pPr>
            <a:endPar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lnSpc>
                <a:spcPct val="90000"/>
              </a:lnSpc>
              <a:spcBef>
                <a:spcPct val="20000"/>
              </a:spcBef>
              <a:buSzPct val="100000"/>
            </a:pPr>
            <a:r>
              <a:rPr lang="zh-CN" altLang="en-US"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#define FB_COLOR_ALPHA_8     3    </a:t>
            </a:r>
            <a:r>
              <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矢量字体的字模图片</a:t>
            </a:r>
            <a:r>
              <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a:t>
            </a:r>
            <a:endPar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endParaRPr>
          </a:p>
        </p:txBody>
      </p:sp>
      <p:graphicFrame>
        <p:nvGraphicFramePr>
          <p:cNvPr id="186394" name="表格 186393"/>
          <p:cNvGraphicFramePr/>
          <p:nvPr/>
        </p:nvGraphicFramePr>
        <p:xfrm>
          <a:off x="2424113" y="1463675"/>
          <a:ext cx="4572000" cy="517525"/>
        </p:xfrm>
        <a:graphic>
          <a:graphicData uri="http://schemas.openxmlformats.org/drawingml/2006/table">
            <a:tbl>
              <a:tblPr/>
              <a:tblGrid>
                <a:gridCol w="1524000"/>
                <a:gridCol w="1524000"/>
                <a:gridCol w="1524000"/>
              </a:tblGrid>
              <a:tr h="517525">
                <a:tc>
                  <a:txBody>
                    <a:bodyPr/>
                    <a:lstStyle/>
                    <a:p>
                      <a:pPr marL="0" lvl="0" indent="0" algn="ctr">
                        <a:buNone/>
                      </a:pPr>
                      <a:r>
                        <a:rPr lang="zh-CN" altLang="en-US" b="1"/>
                        <a:t>红</a:t>
                      </a:r>
                      <a:endParaRPr lang="zh-CN" altLang="en-US" b="1"/>
                    </a:p>
                  </a:txBody>
                  <a:tcP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p>
                      <a:pPr marL="0" lvl="0" indent="0" algn="ctr">
                        <a:buNone/>
                      </a:pPr>
                      <a:r>
                        <a:rPr lang="zh-CN" altLang="en-US" b="1"/>
                        <a:t>绿</a:t>
                      </a:r>
                      <a:endParaRPr lang="zh-CN" altLang="en-US" b="1"/>
                    </a:p>
                  </a:txBody>
                  <a:tcP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p>
                      <a:pPr marL="0" lvl="0" indent="0" algn="ctr">
                        <a:buNone/>
                      </a:pPr>
                      <a:r>
                        <a:rPr lang="zh-CN" altLang="en-US" b="1"/>
                        <a:t>蓝</a:t>
                      </a:r>
                      <a:endParaRPr lang="zh-CN" altLang="en-US" b="1"/>
                    </a:p>
                  </a:txBody>
                  <a:tcP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bl>
          </a:graphicData>
        </a:graphic>
      </p:graphicFrame>
      <p:sp>
        <p:nvSpPr>
          <p:cNvPr id="65550" name="矩形 186403"/>
          <p:cNvSpPr/>
          <p:nvPr/>
        </p:nvSpPr>
        <p:spPr>
          <a:xfrm>
            <a:off x="2424113" y="1473200"/>
            <a:ext cx="1524000" cy="533400"/>
          </a:xfrm>
          <a:prstGeom prst="rect">
            <a:avLst/>
          </a:prstGeom>
          <a:solidFill>
            <a:srgbClr val="FF0000">
              <a:alpha val="50195"/>
            </a:srgbClr>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51" name="左大括号 186420"/>
          <p:cNvSpPr/>
          <p:nvPr/>
        </p:nvSpPr>
        <p:spPr>
          <a:xfrm rot="-5400000">
            <a:off x="3033713" y="1387475"/>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52" name="矩形 186421"/>
          <p:cNvSpPr/>
          <p:nvPr/>
        </p:nvSpPr>
        <p:spPr>
          <a:xfrm>
            <a:off x="2957513" y="2301875"/>
            <a:ext cx="457200" cy="304800"/>
          </a:xfrm>
          <a:prstGeom prst="rect">
            <a:avLst/>
          </a:prstGeom>
          <a:noFill/>
          <a:ln w="9525">
            <a:noFill/>
          </a:ln>
        </p:spPr>
        <p:txBody>
          <a:bodyPr wrap="none" anchor="ctr" anchorCtr="0"/>
          <a:lstStyle/>
          <a:p>
            <a:pPr algn="ctr" eaLnBrk="1" hangingPunct="1">
              <a:buSzPct val="100000"/>
            </a:pPr>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
        <p:nvSpPr>
          <p:cNvPr id="65553" name="左大括号 186422"/>
          <p:cNvSpPr/>
          <p:nvPr/>
        </p:nvSpPr>
        <p:spPr>
          <a:xfrm rot="-5400000">
            <a:off x="4557713" y="1387475"/>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54" name="矩形 186423"/>
          <p:cNvSpPr/>
          <p:nvPr/>
        </p:nvSpPr>
        <p:spPr>
          <a:xfrm>
            <a:off x="4481513" y="2301875"/>
            <a:ext cx="457200" cy="304800"/>
          </a:xfrm>
          <a:prstGeom prst="rect">
            <a:avLst/>
          </a:prstGeom>
          <a:noFill/>
          <a:ln w="9525">
            <a:noFill/>
          </a:ln>
        </p:spPr>
        <p:txBody>
          <a:bodyPr wrap="none" anchor="ctr" anchorCtr="0"/>
          <a:lstStyle/>
          <a:p>
            <a:pPr algn="ctr" eaLnBrk="1" hangingPunct="1">
              <a:buSzPct val="100000"/>
            </a:pPr>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
        <p:nvSpPr>
          <p:cNvPr id="65555" name="左大括号 186424"/>
          <p:cNvSpPr/>
          <p:nvPr/>
        </p:nvSpPr>
        <p:spPr>
          <a:xfrm rot="-5400000">
            <a:off x="6081713" y="1387475"/>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56" name="矩形 186425"/>
          <p:cNvSpPr/>
          <p:nvPr/>
        </p:nvSpPr>
        <p:spPr>
          <a:xfrm>
            <a:off x="6005513" y="2301875"/>
            <a:ext cx="457200" cy="304800"/>
          </a:xfrm>
          <a:prstGeom prst="rect">
            <a:avLst/>
          </a:prstGeom>
          <a:noFill/>
          <a:ln w="9525">
            <a:noFill/>
          </a:ln>
        </p:spPr>
        <p:txBody>
          <a:bodyPr wrap="none" anchor="ctr" anchorCtr="0"/>
          <a:lstStyle/>
          <a:p>
            <a:pPr algn="ctr" eaLnBrk="1" hangingPunct="1">
              <a:buSzPct val="100000"/>
            </a:pPr>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
        <p:nvSpPr>
          <p:cNvPr id="65557" name="矩形 186435"/>
          <p:cNvSpPr/>
          <p:nvPr/>
        </p:nvSpPr>
        <p:spPr>
          <a:xfrm>
            <a:off x="3941763" y="1457325"/>
            <a:ext cx="1524000" cy="533400"/>
          </a:xfrm>
          <a:prstGeom prst="rect">
            <a:avLst/>
          </a:prstGeom>
          <a:solidFill>
            <a:srgbClr val="008000">
              <a:alpha val="50195"/>
            </a:srgbClr>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58" name="矩形 186436"/>
          <p:cNvSpPr/>
          <p:nvPr/>
        </p:nvSpPr>
        <p:spPr>
          <a:xfrm>
            <a:off x="5472113" y="1463675"/>
            <a:ext cx="1524000" cy="533400"/>
          </a:xfrm>
          <a:prstGeom prst="rect">
            <a:avLst/>
          </a:prstGeom>
          <a:solidFill>
            <a:schemeClr val="accent2">
              <a:alpha val="50195"/>
            </a:schemeClr>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59" name="矩形 186438"/>
          <p:cNvSpPr/>
          <p:nvPr/>
        </p:nvSpPr>
        <p:spPr>
          <a:xfrm>
            <a:off x="901700" y="1463675"/>
            <a:ext cx="1524000" cy="533400"/>
          </a:xfrm>
          <a:prstGeom prst="rect">
            <a:avLst/>
          </a:prstGeom>
          <a:solidFill>
            <a:schemeClr val="bg2"/>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60" name="左大括号 186439"/>
          <p:cNvSpPr/>
          <p:nvPr/>
        </p:nvSpPr>
        <p:spPr>
          <a:xfrm rot="-5400000">
            <a:off x="1517650" y="1397000"/>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61" name="矩形 186440"/>
          <p:cNvSpPr/>
          <p:nvPr/>
        </p:nvSpPr>
        <p:spPr>
          <a:xfrm>
            <a:off x="1444625" y="2320925"/>
            <a:ext cx="457200" cy="304800"/>
          </a:xfrm>
          <a:prstGeom prst="rect">
            <a:avLst/>
          </a:prstGeom>
          <a:noFill/>
          <a:ln w="9525">
            <a:noFill/>
          </a:ln>
        </p:spPr>
        <p:txBody>
          <a:bodyPr wrap="none" anchor="ctr" anchorCtr="0"/>
          <a:lstStyle/>
          <a:p>
            <a:pPr algn="ctr" eaLnBrk="1" hangingPunct="1">
              <a:buSzPct val="100000"/>
            </a:pPr>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graphicFrame>
        <p:nvGraphicFramePr>
          <p:cNvPr id="17" name="表格 16"/>
          <p:cNvGraphicFramePr/>
          <p:nvPr/>
        </p:nvGraphicFramePr>
        <p:xfrm>
          <a:off x="2417763" y="3590925"/>
          <a:ext cx="4572000" cy="517525"/>
        </p:xfrm>
        <a:graphic>
          <a:graphicData uri="http://schemas.openxmlformats.org/drawingml/2006/table">
            <a:tbl>
              <a:tblPr/>
              <a:tblGrid>
                <a:gridCol w="1524000"/>
                <a:gridCol w="1524000"/>
                <a:gridCol w="1524000"/>
              </a:tblGrid>
              <a:tr h="517525">
                <a:tc>
                  <a:txBody>
                    <a:bodyPr/>
                    <a:lstStyle/>
                    <a:p>
                      <a:pPr marL="0" lvl="0" indent="0" algn="ctr">
                        <a:buNone/>
                      </a:pPr>
                      <a:r>
                        <a:rPr lang="zh-CN" altLang="en-US" b="1"/>
                        <a:t>红</a:t>
                      </a:r>
                      <a:endParaRPr lang="zh-CN" altLang="en-US" b="1"/>
                    </a:p>
                  </a:txBody>
                  <a:tcP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p>
                      <a:pPr marL="0" lvl="0" indent="0" algn="ctr">
                        <a:buNone/>
                      </a:pPr>
                      <a:r>
                        <a:rPr lang="zh-CN" altLang="en-US" b="1"/>
                        <a:t>绿</a:t>
                      </a:r>
                      <a:endParaRPr lang="zh-CN" altLang="en-US" b="1"/>
                    </a:p>
                  </a:txBody>
                  <a:tcP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p>
                      <a:pPr marL="0" lvl="0" indent="0" algn="ctr">
                        <a:buNone/>
                      </a:pPr>
                      <a:r>
                        <a:rPr lang="zh-CN" altLang="en-US" b="1"/>
                        <a:t>蓝</a:t>
                      </a:r>
                      <a:endParaRPr lang="zh-CN" altLang="en-US" b="1"/>
                    </a:p>
                  </a:txBody>
                  <a:tcP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bl>
          </a:graphicData>
        </a:graphic>
      </p:graphicFrame>
      <p:sp>
        <p:nvSpPr>
          <p:cNvPr id="65572" name="矩形 186403"/>
          <p:cNvSpPr/>
          <p:nvPr/>
        </p:nvSpPr>
        <p:spPr>
          <a:xfrm>
            <a:off x="2417763" y="3600450"/>
            <a:ext cx="1524000" cy="533400"/>
          </a:xfrm>
          <a:prstGeom prst="rect">
            <a:avLst/>
          </a:prstGeom>
          <a:solidFill>
            <a:srgbClr val="FF0000">
              <a:alpha val="50195"/>
            </a:srgbClr>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73" name="左大括号 186420"/>
          <p:cNvSpPr/>
          <p:nvPr/>
        </p:nvSpPr>
        <p:spPr>
          <a:xfrm rot="-5400000">
            <a:off x="3027363" y="3514725"/>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74" name="矩形 186421"/>
          <p:cNvSpPr/>
          <p:nvPr/>
        </p:nvSpPr>
        <p:spPr>
          <a:xfrm>
            <a:off x="2951163" y="4429125"/>
            <a:ext cx="457200" cy="304800"/>
          </a:xfrm>
          <a:prstGeom prst="rect">
            <a:avLst/>
          </a:prstGeom>
          <a:noFill/>
          <a:ln w="9525">
            <a:noFill/>
          </a:ln>
        </p:spPr>
        <p:txBody>
          <a:bodyPr wrap="none" anchor="ctr" anchorCtr="0"/>
          <a:lstStyle/>
          <a:p>
            <a:pPr algn="ctr" eaLnBrk="1" hangingPunct="1">
              <a:buSzPct val="100000"/>
            </a:pPr>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
        <p:nvSpPr>
          <p:cNvPr id="65575" name="左大括号 186422"/>
          <p:cNvSpPr/>
          <p:nvPr/>
        </p:nvSpPr>
        <p:spPr>
          <a:xfrm rot="-5400000">
            <a:off x="4551363" y="3514725"/>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76" name="矩形 186423"/>
          <p:cNvSpPr/>
          <p:nvPr/>
        </p:nvSpPr>
        <p:spPr>
          <a:xfrm>
            <a:off x="4475163" y="4429125"/>
            <a:ext cx="457200" cy="304800"/>
          </a:xfrm>
          <a:prstGeom prst="rect">
            <a:avLst/>
          </a:prstGeom>
          <a:noFill/>
          <a:ln w="9525">
            <a:noFill/>
          </a:ln>
        </p:spPr>
        <p:txBody>
          <a:bodyPr wrap="none" anchor="ctr" anchorCtr="0"/>
          <a:lstStyle/>
          <a:p>
            <a:pPr algn="ctr" eaLnBrk="1" hangingPunct="1">
              <a:buSzPct val="100000"/>
            </a:pPr>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
        <p:nvSpPr>
          <p:cNvPr id="65577" name="左大括号 186424"/>
          <p:cNvSpPr/>
          <p:nvPr/>
        </p:nvSpPr>
        <p:spPr>
          <a:xfrm rot="-5400000">
            <a:off x="6075363" y="3514725"/>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78" name="矩形 186425"/>
          <p:cNvSpPr/>
          <p:nvPr/>
        </p:nvSpPr>
        <p:spPr>
          <a:xfrm>
            <a:off x="5999163" y="4429125"/>
            <a:ext cx="457200" cy="304800"/>
          </a:xfrm>
          <a:prstGeom prst="rect">
            <a:avLst/>
          </a:prstGeom>
          <a:noFill/>
          <a:ln w="9525">
            <a:noFill/>
          </a:ln>
        </p:spPr>
        <p:txBody>
          <a:bodyPr wrap="none" anchor="ctr" anchorCtr="0"/>
          <a:lstStyle/>
          <a:p>
            <a:pPr algn="ctr" eaLnBrk="1" hangingPunct="1">
              <a:buSzPct val="100000"/>
            </a:pPr>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
        <p:nvSpPr>
          <p:cNvPr id="65579" name="矩形 186435"/>
          <p:cNvSpPr/>
          <p:nvPr/>
        </p:nvSpPr>
        <p:spPr>
          <a:xfrm>
            <a:off x="3935413" y="3584575"/>
            <a:ext cx="1524000" cy="533400"/>
          </a:xfrm>
          <a:prstGeom prst="rect">
            <a:avLst/>
          </a:prstGeom>
          <a:solidFill>
            <a:srgbClr val="008000">
              <a:alpha val="50195"/>
            </a:srgbClr>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80" name="矩形 186436"/>
          <p:cNvSpPr/>
          <p:nvPr/>
        </p:nvSpPr>
        <p:spPr>
          <a:xfrm>
            <a:off x="5465763" y="3590925"/>
            <a:ext cx="1524000" cy="533400"/>
          </a:xfrm>
          <a:prstGeom prst="rect">
            <a:avLst/>
          </a:prstGeom>
          <a:solidFill>
            <a:schemeClr val="accent2">
              <a:alpha val="50195"/>
            </a:schemeClr>
          </a:solidFill>
          <a:ln w="9525" cap="flat" cmpd="sng">
            <a:solidFill>
              <a:schemeClr val="tx1"/>
            </a:solidFill>
            <a:prstDash val="solid"/>
            <a:miter/>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81" name="矩形 186438"/>
          <p:cNvSpPr/>
          <p:nvPr/>
        </p:nvSpPr>
        <p:spPr>
          <a:xfrm>
            <a:off x="895350" y="3590925"/>
            <a:ext cx="1524000" cy="533400"/>
          </a:xfrm>
          <a:prstGeom prst="rect">
            <a:avLst/>
          </a:prstGeom>
          <a:solidFill>
            <a:schemeClr val="bg2"/>
          </a:solidFill>
          <a:ln w="9525" cap="flat" cmpd="sng">
            <a:solidFill>
              <a:schemeClr val="tx1"/>
            </a:solidFill>
            <a:prstDash val="solid"/>
            <a:miter/>
            <a:headEnd type="none" w="med" len="med"/>
            <a:tailEnd type="none" w="med" len="med"/>
          </a:ln>
        </p:spPr>
        <p:txBody>
          <a:bodyPr/>
          <a:lstStyle/>
          <a:p>
            <a:pPr algn="ctr" eaLnBrk="1" hangingPunct="1">
              <a:buSzPct val="100000"/>
              <a:buFont typeface="Times New Roman" panose="02020603050405020304" pitchFamily="18" charset="0"/>
            </a:pPr>
            <a:r>
              <a:rPr lang="zh-CN" altLang="en-US" sz="2000" b="1" dirty="0">
                <a:solidFill>
                  <a:schemeClr val="tx1"/>
                </a:solidFill>
                <a:latin typeface="Times New Roman" panose="02020603050405020304" pitchFamily="18" charset="0"/>
              </a:rPr>
              <a:t>透明度</a:t>
            </a:r>
            <a:endParaRPr lang="zh-CN" altLang="en-US" sz="2000" b="1" dirty="0">
              <a:solidFill>
                <a:schemeClr val="tx1"/>
              </a:solidFill>
              <a:latin typeface="Times New Roman" panose="02020603050405020304" pitchFamily="18" charset="0"/>
            </a:endParaRPr>
          </a:p>
        </p:txBody>
      </p:sp>
      <p:sp>
        <p:nvSpPr>
          <p:cNvPr id="65582" name="左大括号 186439"/>
          <p:cNvSpPr/>
          <p:nvPr/>
        </p:nvSpPr>
        <p:spPr>
          <a:xfrm rot="-5400000">
            <a:off x="1511300" y="3524250"/>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83" name="矩形 186440"/>
          <p:cNvSpPr/>
          <p:nvPr/>
        </p:nvSpPr>
        <p:spPr>
          <a:xfrm>
            <a:off x="1438275" y="4403725"/>
            <a:ext cx="457200" cy="304800"/>
          </a:xfrm>
          <a:prstGeom prst="rect">
            <a:avLst/>
          </a:prstGeom>
          <a:noFill/>
          <a:ln w="9525">
            <a:noFill/>
          </a:ln>
        </p:spPr>
        <p:txBody>
          <a:bodyPr wrap="none" anchor="ctr" anchorCtr="0"/>
          <a:lstStyle/>
          <a:p>
            <a:pPr algn="ctr" eaLnBrk="1" hangingPunct="1">
              <a:buSzPct val="100000"/>
            </a:pPr>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
        <p:nvSpPr>
          <p:cNvPr id="65584" name="矩形 186438"/>
          <p:cNvSpPr/>
          <p:nvPr/>
        </p:nvSpPr>
        <p:spPr>
          <a:xfrm>
            <a:off x="3125788" y="5813425"/>
            <a:ext cx="1524000" cy="533400"/>
          </a:xfrm>
          <a:prstGeom prst="rect">
            <a:avLst/>
          </a:prstGeom>
          <a:solidFill>
            <a:schemeClr val="bg2"/>
          </a:solidFill>
          <a:ln w="9525" cap="flat" cmpd="sng">
            <a:solidFill>
              <a:schemeClr val="tx1"/>
            </a:solidFill>
            <a:prstDash val="solid"/>
            <a:miter/>
            <a:headEnd type="none" w="med" len="med"/>
            <a:tailEnd type="none" w="med" len="med"/>
          </a:ln>
        </p:spPr>
        <p:txBody>
          <a:bodyPr/>
          <a:lstStyle/>
          <a:p>
            <a:pPr algn="ctr" eaLnBrk="1" hangingPunct="1">
              <a:buSzPct val="100000"/>
              <a:buFont typeface="Times New Roman" panose="02020603050405020304" pitchFamily="18" charset="0"/>
            </a:pPr>
            <a:r>
              <a:rPr lang="zh-CN" altLang="en-US" sz="2000" b="1" dirty="0">
                <a:solidFill>
                  <a:schemeClr val="tx1"/>
                </a:solidFill>
                <a:latin typeface="Times New Roman" panose="02020603050405020304" pitchFamily="18" charset="0"/>
              </a:rPr>
              <a:t>透明度</a:t>
            </a:r>
            <a:endParaRPr lang="zh-CN" altLang="en-US" sz="2000" b="1" dirty="0">
              <a:solidFill>
                <a:schemeClr val="tx1"/>
              </a:solidFill>
              <a:latin typeface="Times New Roman" panose="02020603050405020304" pitchFamily="18" charset="0"/>
            </a:endParaRPr>
          </a:p>
        </p:txBody>
      </p:sp>
      <p:sp>
        <p:nvSpPr>
          <p:cNvPr id="65585" name="左大括号 186439"/>
          <p:cNvSpPr/>
          <p:nvPr/>
        </p:nvSpPr>
        <p:spPr>
          <a:xfrm rot="-5400000">
            <a:off x="3741738" y="5746750"/>
            <a:ext cx="304800" cy="1524000"/>
          </a:xfrm>
          <a:prstGeom prst="leftBrace">
            <a:avLst>
              <a:gd name="adj1" fmla="val 30000"/>
              <a:gd name="adj2" fmla="val 50000"/>
            </a:avLst>
          </a:prstGeom>
          <a:noFill/>
          <a:ln w="9525" cap="flat" cmpd="sng">
            <a:solidFill>
              <a:schemeClr val="tx1"/>
            </a:solidFill>
            <a:prstDash val="solid"/>
            <a:headEnd type="none" w="med" len="med"/>
            <a:tailEnd type="none" w="med" len="med"/>
          </a:ln>
        </p:spPr>
        <p:txBody>
          <a:bodyPr/>
          <a:lstStyle/>
          <a:p>
            <a:pPr eaLnBrk="1" hangingPunct="1">
              <a:buSzPct val="100000"/>
              <a:buFont typeface="Times New Roman" panose="02020603050405020304" pitchFamily="18" charset="0"/>
            </a:pPr>
            <a:endParaRPr lang="zh-CN" altLang="en-US" dirty="0">
              <a:latin typeface="Times New Roman" panose="02020603050405020304" pitchFamily="18" charset="0"/>
            </a:endParaRPr>
          </a:p>
        </p:txBody>
      </p:sp>
      <p:sp>
        <p:nvSpPr>
          <p:cNvPr id="65586" name="矩形 186440"/>
          <p:cNvSpPr/>
          <p:nvPr/>
        </p:nvSpPr>
        <p:spPr>
          <a:xfrm>
            <a:off x="3398838" y="6534150"/>
            <a:ext cx="457200" cy="304800"/>
          </a:xfrm>
          <a:prstGeom prst="rect">
            <a:avLst/>
          </a:prstGeom>
          <a:noFill/>
          <a:ln w="9525">
            <a:noFill/>
          </a:ln>
        </p:spPr>
        <p:txBody>
          <a:bodyPr wrap="none" anchor="ctr" anchorCtr="0"/>
          <a:lstStyle/>
          <a:p>
            <a:pPr algn="ctr" eaLnBrk="1" hangingPunct="1">
              <a:buSzPct val="100000"/>
            </a:pPr>
            <a:r>
              <a:rPr lang="en-US" altLang="zh-CN" sz="1600" dirty="0">
                <a:solidFill>
                  <a:schemeClr val="tx1"/>
                </a:solidFill>
                <a:latin typeface="Times New Roman" panose="02020603050405020304" pitchFamily="18" charset="0"/>
              </a:rPr>
              <a:t>8</a:t>
            </a:r>
            <a:r>
              <a:rPr lang="zh-CN" altLang="en-US" sz="1600" dirty="0">
                <a:solidFill>
                  <a:schemeClr val="tx1"/>
                </a:solidFill>
                <a:latin typeface="Times New Roman" panose="02020603050405020304" pitchFamily="18" charset="0"/>
              </a:rPr>
              <a:t>位</a:t>
            </a:r>
            <a:endParaRPr lang="zh-CN" altLang="en-US" sz="1600" dirty="0">
              <a:solidFill>
                <a:schemeClr val="tx1"/>
              </a:solidFill>
              <a:latin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91489"/>
          <p:cNvSpPr>
            <a:spLocks noGrp="1"/>
          </p:cNvSpPr>
          <p:nvPr>
            <p:ph type="title"/>
          </p:nvPr>
        </p:nvSpPr>
        <p:spPr>
          <a:xfrm>
            <a:off x="1017270" y="53975"/>
            <a:ext cx="7772400" cy="914400"/>
          </a:xfrm>
        </p:spPr>
        <p:txBody>
          <a:bodyPr vert="horz" wrap="square" lIns="91440" tIns="45720" rIns="91440" bIns="45720" anchor="ctr" anchorCtr="0"/>
          <a:lstStyle/>
          <a:p>
            <a:pPr eaLnBrk="1" hangingPunct="1"/>
            <a:r>
              <a:rPr lang="zh-CN" altLang="en-US" sz="4000" b="1" dirty="0">
                <a:ea typeface="幼圆" panose="02010509060101010101" pitchFamily="49" charset="-122"/>
              </a:rPr>
              <a:t>透明度</a:t>
            </a:r>
            <a:r>
              <a:rPr lang="zh-CN" altLang="zh-CN" sz="4000" b="1" dirty="0">
                <a:latin typeface="Times New Roman" panose="02020603050405020304" pitchFamily="18" charset="0"/>
                <a:ea typeface="幼圆" panose="02010509060101010101" pitchFamily="49" charset="-122"/>
                <a:cs typeface="Times New Roman" panose="02020603050405020304" pitchFamily="18" charset="0"/>
              </a:rPr>
              <a:t>alpha</a:t>
            </a:r>
            <a:endParaRPr lang="zh-CN" altLang="zh-CN" sz="4000" b="1" dirty="0">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66563" name="图片 1" descr="jpg_test"/>
          <p:cNvPicPr>
            <a:picLocks noChangeAspect="1"/>
          </p:cNvPicPr>
          <p:nvPr/>
        </p:nvPicPr>
        <p:blipFill>
          <a:blip r:embed="rId1"/>
          <a:stretch>
            <a:fillRect/>
          </a:stretch>
        </p:blipFill>
        <p:spPr>
          <a:xfrm>
            <a:off x="3133725" y="1139825"/>
            <a:ext cx="5715000" cy="3810000"/>
          </a:xfrm>
          <a:prstGeom prst="rect">
            <a:avLst/>
          </a:prstGeom>
          <a:noFill/>
          <a:ln w="9525">
            <a:noFill/>
          </a:ln>
        </p:spPr>
      </p:pic>
      <p:sp>
        <p:nvSpPr>
          <p:cNvPr id="4" name="右箭头 3"/>
          <p:cNvSpPr/>
          <p:nvPr/>
        </p:nvSpPr>
        <p:spPr>
          <a:xfrm>
            <a:off x="1827213" y="3814763"/>
            <a:ext cx="1081088" cy="430213"/>
          </a:xfrm>
          <a:prstGeom prst="rightArrow">
            <a:avLst/>
          </a:prstGeom>
          <a:noFill/>
          <a:ln w="12700" cmpd="sng">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49580" rtl="0" eaLnBrk="1" fontAlgn="base" latinLnBrk="0" hangingPunct="1">
              <a:lnSpc>
                <a:spcPct val="100000"/>
              </a:lnSpc>
              <a:spcBef>
                <a:spcPct val="0"/>
              </a:spcBef>
              <a:spcAft>
                <a:spcPct val="0"/>
              </a:spcAft>
              <a:buClrTx/>
              <a:buSzPct val="100000"/>
              <a:buFont typeface="Times New Roman" panose="02020603050405020304" pitchFamily="18"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6566" name="文本框 4"/>
          <p:cNvSpPr txBox="1"/>
          <p:nvPr/>
        </p:nvSpPr>
        <p:spPr>
          <a:xfrm>
            <a:off x="160338" y="4692650"/>
            <a:ext cx="4338955" cy="1906905"/>
          </a:xfrm>
          <a:prstGeom prst="rect">
            <a:avLst/>
          </a:prstGeom>
          <a:noFill/>
          <a:ln w="9525">
            <a:noFill/>
          </a:ln>
        </p:spPr>
        <p:txBody>
          <a:bodyPr wrap="none">
            <a:spAutoFit/>
          </a:bodyPr>
          <a:lstStyle/>
          <a:p>
            <a:pPr eaLnBrk="1" hangingPunct="1">
              <a:buSzPct val="100000"/>
              <a:buFont typeface="Times New Roman" panose="02020603050405020304" pitchFamily="18" charset="0"/>
            </a:pPr>
            <a:r>
              <a:rPr lang="zh-CN" altLang="en-US" sz="20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透明图片中：</a:t>
            </a:r>
            <a:endParaRPr lang="zh-CN" altLang="en-US" sz="2000" dirty="0">
              <a:solidFill>
                <a:schemeClr val="tx1"/>
              </a:solidFill>
              <a:latin typeface="华文新魏" panose="02010800040101010101" pitchFamily="2" charset="-122"/>
              <a:ea typeface="华文新魏" panose="02010800040101010101" pitchFamily="2" charset="-122"/>
              <a:sym typeface="Arial" panose="020B0604020202020204" pitchFamily="34" charset="0"/>
            </a:endParaRPr>
          </a:p>
          <a:p>
            <a:pPr eaLnBrk="1" hangingPunct="1">
              <a:buSzPct val="100000"/>
              <a:buFont typeface="Times New Roman" panose="02020603050405020304" pitchFamily="18" charset="0"/>
            </a:pPr>
            <a:r>
              <a:rPr lang="zh-CN"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空白的区域</a:t>
            </a:r>
            <a:r>
              <a:rPr lang="zh-CN"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alpha==0</a:t>
            </a:r>
            <a:endParaRPr lang="zh-CN"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buSzPct val="100000"/>
              <a:buFont typeface="Times New Roman" panose="02020603050405020304" pitchFamily="18" charset="0"/>
            </a:pPr>
            <a:r>
              <a:rPr lang="zh-CN"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完全不透明实体的区域</a:t>
            </a:r>
            <a:r>
              <a:rPr lang="zh-CN"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alpha==1.0</a:t>
            </a:r>
            <a:endParaRPr lang="zh-CN"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buSzPct val="100000"/>
              <a:buFont typeface="Times New Roman" panose="02020603050405020304" pitchFamily="18" charset="0"/>
            </a:pPr>
            <a:r>
              <a:rPr lang="zh-CN"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半透明的区域</a:t>
            </a:r>
            <a:r>
              <a:rPr lang="zh-CN"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0&lt;alpha&lt;1.0</a:t>
            </a:r>
            <a:endParaRPr lang="zh-CN" altLang="zh-CN" sz="2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buSzPct val="100000"/>
              <a:buFont typeface="Times New Roman" panose="02020603050405020304" pitchFamily="18" charset="0"/>
            </a:pPr>
            <a:endParaRPr lang="zh-CN" altLang="zh-CN" dirty="0">
              <a:solidFill>
                <a:schemeClr val="tx1"/>
              </a:solidFill>
              <a:latin typeface="Times New Roman" panose="02020603050405020304" pitchFamily="18" charset="0"/>
            </a:endParaRPr>
          </a:p>
          <a:p>
            <a:pPr eaLnBrk="1" hangingPunct="1">
              <a:buSzPct val="100000"/>
              <a:buFont typeface="Times New Roman" panose="02020603050405020304" pitchFamily="18" charset="0"/>
            </a:pPr>
            <a:r>
              <a:rPr lang="zh-CN" altLang="en-US" sz="20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从理论上讲</a:t>
            </a:r>
            <a:r>
              <a:rPr lang="zh-CN" altLang="en-US" sz="20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透明度</a:t>
            </a:r>
            <a:r>
              <a:rPr lang="zh-CN" altLang="en-US" sz="20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是浮点数</a:t>
            </a:r>
            <a:r>
              <a:rPr lang="zh-CN" altLang="zh-CN" sz="20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[0</a:t>
            </a:r>
            <a:r>
              <a:rPr lang="zh-CN" altLang="en-US" sz="20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zh-CN" sz="20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1.0]</a:t>
            </a:r>
            <a:endParaRPr lang="zh-CN" altLang="zh-CN" sz="20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2" name="图片 2" descr="png_test"/>
          <p:cNvPicPr>
            <a:picLocks noChangeAspect="1"/>
          </p:cNvPicPr>
          <p:nvPr/>
        </p:nvPicPr>
        <p:blipFill>
          <a:blip r:embed="rId2"/>
          <a:stretch>
            <a:fillRect/>
          </a:stretch>
        </p:blipFill>
        <p:spPr>
          <a:xfrm>
            <a:off x="296863" y="3409950"/>
            <a:ext cx="1219200" cy="1219200"/>
          </a:xfrm>
          <a:prstGeom prst="rect">
            <a:avLst/>
          </a:prstGeom>
          <a:blipFill rotWithShape="0">
            <a:blip r:embed="rId3"/>
          </a:blipFill>
          <a:ln w="1270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图片 1" descr="jpg_test"/>
          <p:cNvPicPr>
            <a:picLocks noChangeAspect="1"/>
          </p:cNvPicPr>
          <p:nvPr/>
        </p:nvPicPr>
        <p:blipFill>
          <a:blip r:embed="rId1"/>
          <a:stretch>
            <a:fillRect/>
          </a:stretch>
        </p:blipFill>
        <p:spPr>
          <a:xfrm>
            <a:off x="3133725" y="1095375"/>
            <a:ext cx="5715000" cy="3810000"/>
          </a:xfrm>
          <a:prstGeom prst="rect">
            <a:avLst/>
          </a:prstGeom>
          <a:noFill/>
          <a:ln w="9525">
            <a:noFill/>
          </a:ln>
        </p:spPr>
      </p:pic>
      <p:pic>
        <p:nvPicPr>
          <p:cNvPr id="67588" name="图片 2" descr="png_test"/>
          <p:cNvPicPr>
            <a:picLocks noChangeAspect="1"/>
          </p:cNvPicPr>
          <p:nvPr/>
        </p:nvPicPr>
        <p:blipFill>
          <a:blip r:embed="rId2"/>
          <a:stretch>
            <a:fillRect/>
          </a:stretch>
        </p:blipFill>
        <p:spPr>
          <a:xfrm>
            <a:off x="3492500" y="3568700"/>
            <a:ext cx="1219200" cy="1219200"/>
          </a:xfrm>
          <a:prstGeom prst="rect">
            <a:avLst/>
          </a:prstGeom>
          <a:noFill/>
          <a:ln w="12700">
            <a:noFill/>
          </a:ln>
        </p:spPr>
      </p:pic>
      <p:sp>
        <p:nvSpPr>
          <p:cNvPr id="67589" name="文本框 4"/>
          <p:cNvSpPr txBox="1"/>
          <p:nvPr/>
        </p:nvSpPr>
        <p:spPr>
          <a:xfrm>
            <a:off x="116840" y="4958398"/>
            <a:ext cx="8394700" cy="1568450"/>
          </a:xfrm>
          <a:prstGeom prst="rect">
            <a:avLst/>
          </a:prstGeom>
          <a:noFill/>
          <a:ln w="9525">
            <a:noFill/>
          </a:ln>
        </p:spPr>
        <p:txBody>
          <a:bodyPr>
            <a:spAutoFit/>
          </a:bodyPr>
          <a:lstStyle/>
          <a:p>
            <a:pPr eaLnBrk="1" hangingPunct="1">
              <a:buSzPct val="100000"/>
              <a:buFont typeface="Times New Roman" panose="02020603050405020304" pitchFamily="18" charset="0"/>
            </a:pP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透明图片的颜色</a:t>
            </a:r>
            <a:r>
              <a:rPr lang="zh-CN"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color1</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，透明度</a:t>
            </a:r>
            <a:r>
              <a:rPr lang="zh-CN"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alpha1</a:t>
            </a:r>
            <a:endParaRPr lang="zh-CN"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endParaRPr>
          </a:p>
          <a:p>
            <a:pPr eaLnBrk="1" hangingPunct="1">
              <a:buSzPct val="100000"/>
              <a:buFont typeface="Times New Roman" panose="02020603050405020304" pitchFamily="18" charset="0"/>
            </a:pP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底图的颜色</a:t>
            </a:r>
            <a:r>
              <a:rPr lang="zh-CN"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color2</a:t>
            </a:r>
            <a:r>
              <a:rPr lang="zh-CN" altLang="en-US"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，底图没有透明度或透明度为</a:t>
            </a:r>
            <a:r>
              <a:rPr lang="zh-CN"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1.0</a:t>
            </a:r>
            <a:endParaRPr lang="zh-CN" altLang="zh-CN" sz="24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方正书宋_GBK" charset="-122"/>
            </a:endParaRPr>
          </a:p>
          <a:p>
            <a:pPr eaLnBrk="1" hangingPunct="1">
              <a:buSzPct val="100000"/>
              <a:buFont typeface="Times New Roman" panose="02020603050405020304" pitchFamily="18" charset="0"/>
            </a:pPr>
            <a:r>
              <a:rPr lang="zh-CN" altLang="en-US"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最终的颜色：</a:t>
            </a:r>
            <a:r>
              <a:rPr lang="zh-CN" altLang="zh-CN" sz="2400" b="1"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color = color1 * alpha1 + color2 * (1 - alpha1)</a:t>
            </a:r>
            <a:r>
              <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rPr>
              <a:t> </a:t>
            </a:r>
            <a:endPar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buSzPct val="100000"/>
              <a:buFont typeface="Times New Roman" panose="02020603050405020304" pitchFamily="18" charset="0"/>
            </a:pPr>
            <a:r>
              <a:rPr lang="zh-CN" altLang="zh-CN"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需要逐点计算，并且要</a:t>
            </a:r>
            <a:r>
              <a:rPr lang="zh-CN" altLang="en-US"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单独计算</a:t>
            </a:r>
            <a:r>
              <a:rPr lang="zh-CN" altLang="en-US"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每个颜色通道</a:t>
            </a:r>
            <a:r>
              <a:rPr lang="zh-CN" altLang="zh-CN"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(r</a:t>
            </a:r>
            <a:r>
              <a:rPr lang="zh-CN" altLang="en-US"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zh-CN"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g</a:t>
            </a:r>
            <a:r>
              <a:rPr lang="zh-CN" altLang="en-US"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zh-CN"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a:t>
            </a:r>
            <a:endParaRPr lang="zh-CN" altLang="zh-CN"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66562" name="标题 191489"/>
          <p:cNvSpPr>
            <a:spLocks noGrp="1"/>
          </p:cNvSpPr>
          <p:nvPr>
            <p:ph type="title"/>
          </p:nvPr>
        </p:nvSpPr>
        <p:spPr>
          <a:xfrm>
            <a:off x="1017270" y="53975"/>
            <a:ext cx="7772400" cy="914400"/>
          </a:xfrm>
        </p:spPr>
        <p:txBody>
          <a:bodyPr vert="horz" wrap="square" lIns="91440" tIns="45720" rIns="91440" bIns="45720" anchor="ctr" anchorCtr="0"/>
          <a:lstStyle/>
          <a:p>
            <a:pPr eaLnBrk="1" hangingPunct="1"/>
            <a:r>
              <a:rPr lang="zh-CN" altLang="en-US" sz="4000" b="1" dirty="0">
                <a:ea typeface="幼圆" panose="02010509060101010101" pitchFamily="49" charset="-122"/>
              </a:rPr>
              <a:t>透明度</a:t>
            </a:r>
            <a:r>
              <a:rPr lang="zh-CN" altLang="zh-CN" sz="4000" b="1" dirty="0">
                <a:latin typeface="Times New Roman" panose="02020603050405020304" pitchFamily="18" charset="0"/>
                <a:ea typeface="幼圆" panose="02010509060101010101" pitchFamily="49" charset="-122"/>
                <a:cs typeface="Times New Roman" panose="02020603050405020304" pitchFamily="18" charset="0"/>
              </a:rPr>
              <a:t>alpha</a:t>
            </a:r>
            <a:endParaRPr lang="zh-CN" altLang="zh-CN" sz="4000" b="1"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37889"/>
          <p:cNvSpPr>
            <a:spLocks noGrp="1"/>
          </p:cNvSpPr>
          <p:nvPr>
            <p:ph type="title"/>
          </p:nvPr>
        </p:nvSpPr>
        <p:spPr>
          <a:xfrm>
            <a:off x="1061720" y="189230"/>
            <a:ext cx="7153275" cy="639445"/>
          </a:xfrm>
        </p:spPr>
        <p:txBody>
          <a:bodyPr vert="horz" wrap="square" lIns="90000" tIns="46800" rIns="90000" bIns="46800" anchor="ctr" anchorCtr="0"/>
          <a:lstStyle/>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800" b="1" dirty="0">
                <a:ea typeface="幼圆" panose="02010509060101010101" pitchFamily="49" charset="-122"/>
              </a:rPr>
              <a:t>硬件平台</a:t>
            </a:r>
            <a:r>
              <a:rPr lang="en-US" altLang="zh-CN" sz="4800" b="1" dirty="0">
                <a:ea typeface="幼圆" panose="02010509060101010101" pitchFamily="49" charset="-122"/>
              </a:rPr>
              <a:t>-7</a:t>
            </a:r>
            <a:r>
              <a:rPr lang="zh-CN" altLang="en-US" sz="4800" b="1" dirty="0">
                <a:ea typeface="幼圆" panose="02010509060101010101" pitchFamily="49" charset="-122"/>
              </a:rPr>
              <a:t>寸电容触摸屏</a:t>
            </a:r>
            <a:endParaRPr lang="zh-CN" altLang="en-US" sz="4800" b="1" dirty="0">
              <a:ea typeface="幼圆" panose="02010509060101010101" pitchFamily="49" charset="-122"/>
            </a:endParaRPr>
          </a:p>
        </p:txBody>
      </p:sp>
      <p:pic>
        <p:nvPicPr>
          <p:cNvPr id="5" name="图片 4"/>
          <p:cNvPicPr>
            <a:picLocks noChangeAspect="1"/>
          </p:cNvPicPr>
          <p:nvPr/>
        </p:nvPicPr>
        <p:blipFill>
          <a:blip r:embed="rId1"/>
          <a:srcRect t="48020" r="528" b="7239"/>
          <a:stretch>
            <a:fillRect/>
          </a:stretch>
        </p:blipFill>
        <p:spPr>
          <a:xfrm>
            <a:off x="1377315" y="1068705"/>
            <a:ext cx="6375400" cy="4279900"/>
          </a:xfrm>
          <a:prstGeom prst="rect">
            <a:avLst/>
          </a:prstGeom>
        </p:spPr>
      </p:pic>
      <p:sp>
        <p:nvSpPr>
          <p:cNvPr id="2" name="文本框 1"/>
          <p:cNvSpPr txBox="1"/>
          <p:nvPr/>
        </p:nvSpPr>
        <p:spPr>
          <a:xfrm>
            <a:off x="181610" y="5589270"/>
            <a:ext cx="8780145" cy="922020"/>
          </a:xfrm>
          <a:prstGeom prst="rect">
            <a:avLst/>
          </a:prstGeom>
          <a:noFill/>
        </p:spPr>
        <p:txBody>
          <a:bodyPr wrap="square" rtlCol="0">
            <a:spAutoFit/>
          </a:bodyPr>
          <a:lstStyle/>
          <a:p>
            <a:r>
              <a:rPr lang="zh-CN" altLang="en-GB" sz="1800" b="1" dirty="0">
                <a:solidFill>
                  <a:schemeClr val="tx1"/>
                </a:solidFill>
                <a:latin typeface="Times New Roman" panose="02020603050405020304" pitchFamily="18" charset="0"/>
                <a:ea typeface="+mn-ea"/>
                <a:cs typeface="Times New Roman" panose="02020603050405020304" pitchFamily="18" charset="0"/>
              </a:rPr>
              <a:t>1.</a:t>
            </a:r>
            <a:r>
              <a:rPr lang="zh-CN" altLang="en-GB" sz="1800" b="1" dirty="0">
                <a:solidFill>
                  <a:schemeClr val="tx1"/>
                </a:solidFill>
                <a:latin typeface="文泉驿微米黑" panose="020B0606030804020204" charset="-122"/>
                <a:ea typeface="+mn-ea"/>
                <a:cs typeface="方正书宋_GBK" charset="0"/>
              </a:rPr>
              <a:t>电源	</a:t>
            </a:r>
            <a:r>
              <a:rPr lang="en-US" altLang="zh-CN" sz="1800" b="1" dirty="0">
                <a:solidFill>
                  <a:schemeClr val="tx1"/>
                </a:solidFill>
                <a:latin typeface="文泉驿微米黑" panose="020B0606030804020204" charset="-122"/>
                <a:ea typeface="+mn-ea"/>
                <a:cs typeface="方正书宋_GBK" charset="0"/>
              </a:rPr>
              <a:t>	</a:t>
            </a:r>
            <a:r>
              <a:rPr lang="zh-CN" altLang="en-GB" sz="1800" b="1" dirty="0">
                <a:solidFill>
                  <a:schemeClr val="tx1"/>
                </a:solidFill>
                <a:latin typeface="Times New Roman" panose="02020603050405020304" pitchFamily="18" charset="0"/>
                <a:ea typeface="+mn-ea"/>
                <a:cs typeface="Times New Roman" panose="02020603050405020304" pitchFamily="18" charset="0"/>
              </a:rPr>
              <a:t>2.</a:t>
            </a:r>
            <a:r>
              <a:rPr lang="zh-CN" altLang="en-GB" sz="1800" b="1" dirty="0">
                <a:solidFill>
                  <a:schemeClr val="tx1"/>
                </a:solidFill>
                <a:latin typeface="文泉驿微米黑" panose="020B0606030804020204" charset="-122"/>
                <a:ea typeface="+mn-ea"/>
                <a:cs typeface="方正书宋_GBK" charset="0"/>
              </a:rPr>
              <a:t>菜单按钮</a:t>
            </a:r>
            <a:r>
              <a:rPr lang="en-US" altLang="zh-CN" sz="1800" b="1" dirty="0">
                <a:solidFill>
                  <a:schemeClr val="tx1"/>
                </a:solidFill>
                <a:latin typeface="文泉驿微米黑" panose="020B0606030804020204" charset="-122"/>
                <a:ea typeface="+mn-ea"/>
                <a:cs typeface="方正书宋_GBK" charset="0"/>
              </a:rPr>
              <a:t>		</a:t>
            </a:r>
            <a:r>
              <a:rPr lang="zh-CN" altLang="en-GB" sz="1800" b="1" dirty="0">
                <a:solidFill>
                  <a:schemeClr val="tx1"/>
                </a:solidFill>
                <a:latin typeface="Times New Roman" panose="02020603050405020304" pitchFamily="18" charset="0"/>
                <a:ea typeface="+mn-ea"/>
                <a:cs typeface="Times New Roman" panose="02020603050405020304" pitchFamily="18" charset="0"/>
              </a:rPr>
              <a:t>3.</a:t>
            </a:r>
            <a:r>
              <a:rPr lang="zh-CN" altLang="en-GB" sz="1800" b="1" dirty="0">
                <a:solidFill>
                  <a:schemeClr val="tx1"/>
                </a:solidFill>
                <a:latin typeface="文泉驿微米黑" panose="020B0606030804020204" charset="-122"/>
                <a:ea typeface="+mn-ea"/>
                <a:cs typeface="方正书宋_GBK" charset="0"/>
              </a:rPr>
              <a:t>上</a:t>
            </a:r>
            <a:r>
              <a:rPr lang="en-US" altLang="zh-CN" sz="1800" b="1" dirty="0">
                <a:solidFill>
                  <a:schemeClr val="tx1"/>
                </a:solidFill>
                <a:latin typeface="文泉驿微米黑" panose="020B0606030804020204" charset="-122"/>
                <a:ea typeface="+mn-ea"/>
                <a:cs typeface="方正书宋_GBK" charset="0"/>
              </a:rPr>
              <a:t>/</a:t>
            </a:r>
            <a:r>
              <a:rPr lang="zh-CN" altLang="en-US" sz="1800" b="1" dirty="0">
                <a:solidFill>
                  <a:schemeClr val="tx1"/>
                </a:solidFill>
                <a:latin typeface="文泉驿微米黑" panose="020B0606030804020204" charset="-122"/>
                <a:ea typeface="+mn-ea"/>
                <a:cs typeface="方正书宋_GBK" charset="0"/>
              </a:rPr>
              <a:t>下按钮</a:t>
            </a:r>
            <a:r>
              <a:rPr lang="en-US" altLang="zh-CN" sz="1800" b="1" dirty="0">
                <a:solidFill>
                  <a:schemeClr val="tx1"/>
                </a:solidFill>
                <a:latin typeface="文泉驿微米黑" panose="020B0606030804020204" charset="-122"/>
                <a:ea typeface="+mn-ea"/>
                <a:cs typeface="方正书宋_GBK" charset="0"/>
              </a:rPr>
              <a:t>		</a:t>
            </a:r>
            <a:r>
              <a:rPr lang="zh-CN" altLang="en-GB" sz="1800" b="1" dirty="0">
                <a:solidFill>
                  <a:schemeClr val="tx1"/>
                </a:solidFill>
                <a:latin typeface="Times New Roman" panose="02020603050405020304" pitchFamily="18" charset="0"/>
                <a:ea typeface="+mn-ea"/>
                <a:cs typeface="Times New Roman" panose="02020603050405020304" pitchFamily="18" charset="0"/>
              </a:rPr>
              <a:t>4.</a:t>
            </a:r>
            <a:r>
              <a:rPr lang="zh-CN" altLang="en-US" sz="1800" b="1" dirty="0">
                <a:solidFill>
                  <a:schemeClr val="tx1"/>
                </a:solidFill>
                <a:latin typeface="文泉驿微米黑" panose="020B0606030804020204" charset="-122"/>
                <a:ea typeface="+mn-ea"/>
                <a:cs typeface="方正书宋_GBK" charset="0"/>
              </a:rPr>
              <a:t>左</a:t>
            </a:r>
            <a:r>
              <a:rPr lang="en-US" altLang="zh-CN" sz="1800" b="1" dirty="0">
                <a:solidFill>
                  <a:schemeClr val="tx1"/>
                </a:solidFill>
                <a:latin typeface="文泉驿微米黑" panose="020B0606030804020204" charset="-122"/>
                <a:ea typeface="+mn-ea"/>
                <a:cs typeface="方正书宋_GBK" charset="0"/>
              </a:rPr>
              <a:t>/</a:t>
            </a:r>
            <a:r>
              <a:rPr lang="zh-CN" altLang="en-US" sz="1800" b="1" dirty="0">
                <a:solidFill>
                  <a:schemeClr val="tx1"/>
                </a:solidFill>
                <a:latin typeface="文泉驿微米黑" panose="020B0606030804020204" charset="-122"/>
                <a:ea typeface="+mn-ea"/>
                <a:cs typeface="方正书宋_GBK" charset="0"/>
              </a:rPr>
              <a:t>右按钮</a:t>
            </a:r>
            <a:r>
              <a:rPr lang="en-US" altLang="zh-CN" sz="1800" b="1" dirty="0">
                <a:solidFill>
                  <a:schemeClr val="tx1"/>
                </a:solidFill>
                <a:latin typeface="文泉驿微米黑" panose="020B0606030804020204" charset="-122"/>
                <a:ea typeface="+mn-ea"/>
                <a:cs typeface="方正书宋_GBK" charset="0"/>
              </a:rPr>
              <a:t>		</a:t>
            </a:r>
            <a:r>
              <a:rPr lang="zh-CN" altLang="en-GB" sz="1800" b="1" dirty="0">
                <a:solidFill>
                  <a:schemeClr val="tx1"/>
                </a:solidFill>
                <a:latin typeface="Times New Roman" panose="02020603050405020304" pitchFamily="18" charset="0"/>
                <a:ea typeface="+mn-ea"/>
                <a:cs typeface="Times New Roman" panose="02020603050405020304" pitchFamily="18" charset="0"/>
              </a:rPr>
              <a:t>5.</a:t>
            </a:r>
            <a:r>
              <a:rPr lang="zh-CN" altLang="en-US" sz="1800" b="1" dirty="0">
                <a:solidFill>
                  <a:schemeClr val="tx1"/>
                </a:solidFill>
                <a:latin typeface="文泉驿微米黑" panose="020B0606030804020204" charset="-122"/>
                <a:ea typeface="+mn-ea"/>
                <a:cs typeface="方正书宋_GBK" charset="0"/>
              </a:rPr>
              <a:t>返回</a:t>
            </a:r>
            <a:r>
              <a:rPr lang="en-US" altLang="zh-CN" sz="1800" b="1" dirty="0">
                <a:solidFill>
                  <a:schemeClr val="tx1"/>
                </a:solidFill>
                <a:latin typeface="文泉驿微米黑" panose="020B0606030804020204" charset="-122"/>
                <a:ea typeface="+mn-ea"/>
                <a:cs typeface="方正书宋_GBK" charset="0"/>
              </a:rPr>
              <a:t>/</a:t>
            </a:r>
            <a:r>
              <a:rPr lang="zh-CN" altLang="en-US" sz="1800" b="1" dirty="0">
                <a:solidFill>
                  <a:schemeClr val="tx1"/>
                </a:solidFill>
                <a:latin typeface="文泉驿微米黑" panose="020B0606030804020204" charset="-122"/>
                <a:ea typeface="+mn-ea"/>
                <a:cs typeface="方正书宋_GBK" charset="0"/>
              </a:rPr>
              <a:t>退出按钮</a:t>
            </a:r>
            <a:endParaRPr lang="zh-CN" altLang="en-US" sz="1800" b="1" dirty="0">
              <a:solidFill>
                <a:schemeClr val="tx1"/>
              </a:solidFill>
              <a:latin typeface="文泉驿微米黑" panose="020B0606030804020204" charset="-122"/>
              <a:ea typeface="+mn-ea"/>
              <a:cs typeface="方正书宋_GBK" charset="0"/>
            </a:endParaRPr>
          </a:p>
          <a:p>
            <a:r>
              <a:rPr lang="zh-CN" altLang="en-GB" sz="1800" b="1" dirty="0">
                <a:solidFill>
                  <a:schemeClr val="tx1"/>
                </a:solidFill>
                <a:latin typeface="Times New Roman" panose="02020603050405020304" pitchFamily="18" charset="0"/>
                <a:ea typeface="+mn-ea"/>
                <a:cs typeface="Times New Roman" panose="02020603050405020304" pitchFamily="18" charset="0"/>
              </a:rPr>
              <a:t>6.</a:t>
            </a:r>
            <a:r>
              <a:rPr lang="en-US" altLang="zh-CN" sz="1800" b="1" dirty="0">
                <a:solidFill>
                  <a:schemeClr val="tx1"/>
                </a:solidFill>
                <a:latin typeface="Times New Roman" panose="02020603050405020304" pitchFamily="18" charset="0"/>
                <a:ea typeface="+mn-ea"/>
                <a:cs typeface="Times New Roman" panose="02020603050405020304" pitchFamily="18" charset="0"/>
              </a:rPr>
              <a:t>HDMI</a:t>
            </a:r>
            <a:r>
              <a:rPr lang="zh-CN" altLang="en-US" sz="1800" b="1" dirty="0">
                <a:solidFill>
                  <a:schemeClr val="tx1"/>
                </a:solidFill>
                <a:latin typeface="文泉驿微米黑" panose="020B0606030804020204" charset="-122"/>
                <a:ea typeface="+mn-ea"/>
                <a:cs typeface="方正书宋_GBK" charset="0"/>
              </a:rPr>
              <a:t>端口</a:t>
            </a:r>
            <a:r>
              <a:rPr lang="en-US" altLang="zh-CN" sz="1800" b="1" dirty="0">
                <a:solidFill>
                  <a:schemeClr val="tx1"/>
                </a:solidFill>
                <a:latin typeface="文泉驿微米黑" panose="020B0606030804020204" charset="-122"/>
                <a:ea typeface="+mn-ea"/>
                <a:cs typeface="方正书宋_GBK" charset="0"/>
              </a:rPr>
              <a:t>	</a:t>
            </a:r>
            <a:r>
              <a:rPr lang="zh-CN" altLang="en-GB" sz="1800" b="1" dirty="0">
                <a:solidFill>
                  <a:schemeClr val="tx1"/>
                </a:solidFill>
                <a:latin typeface="Times New Roman" panose="02020603050405020304" pitchFamily="18" charset="0"/>
                <a:ea typeface="+mn-ea"/>
                <a:cs typeface="Times New Roman" panose="02020603050405020304" pitchFamily="18" charset="0"/>
              </a:rPr>
              <a:t>7.</a:t>
            </a:r>
            <a:r>
              <a:rPr lang="zh-CN" altLang="en-US" sz="1800" b="1" dirty="0">
                <a:solidFill>
                  <a:schemeClr val="tx1"/>
                </a:solidFill>
                <a:latin typeface="文泉驿微米黑" panose="020B0606030804020204" charset="-122"/>
                <a:ea typeface="+mn-ea"/>
                <a:cs typeface="方正书宋_GBK" charset="0"/>
              </a:rPr>
              <a:t>触摸端口</a:t>
            </a:r>
            <a:r>
              <a:rPr lang="en-US" altLang="zh-CN" sz="1800" b="1" dirty="0">
                <a:solidFill>
                  <a:schemeClr val="tx1"/>
                </a:solidFill>
                <a:latin typeface="文泉驿微米黑" panose="020B0606030804020204" charset="-122"/>
                <a:ea typeface="+mn-ea"/>
                <a:cs typeface="方正书宋_GBK" charset="0"/>
              </a:rPr>
              <a:t>		</a:t>
            </a:r>
            <a:r>
              <a:rPr lang="zh-CN" altLang="en-GB" sz="1800" b="1" dirty="0">
                <a:solidFill>
                  <a:schemeClr val="tx1"/>
                </a:solidFill>
                <a:latin typeface="Times New Roman" panose="02020603050405020304" pitchFamily="18" charset="0"/>
                <a:ea typeface="+mn-ea"/>
                <a:cs typeface="Times New Roman" panose="02020603050405020304" pitchFamily="18" charset="0"/>
              </a:rPr>
              <a:t>8.</a:t>
            </a:r>
            <a:r>
              <a:rPr lang="zh-CN" altLang="en-US" sz="1800" b="1" dirty="0">
                <a:solidFill>
                  <a:schemeClr val="tx1"/>
                </a:solidFill>
                <a:latin typeface="文泉驿微米黑" panose="020B0606030804020204" charset="-122"/>
                <a:ea typeface="+mn-ea"/>
                <a:cs typeface="方正书宋_GBK" charset="0"/>
              </a:rPr>
              <a:t>电源端口</a:t>
            </a:r>
            <a:r>
              <a:rPr lang="en-US" altLang="zh-CN" sz="1800" b="1" dirty="0">
                <a:solidFill>
                  <a:schemeClr val="tx1"/>
                </a:solidFill>
                <a:latin typeface="文泉驿微米黑" panose="020B0606030804020204" charset="-122"/>
                <a:ea typeface="+mn-ea"/>
                <a:cs typeface="方正书宋_GBK" charset="0"/>
              </a:rPr>
              <a:t>		</a:t>
            </a:r>
            <a:r>
              <a:rPr lang="zh-CN" altLang="en-GB" sz="1800" b="1" dirty="0">
                <a:solidFill>
                  <a:schemeClr val="tx1"/>
                </a:solidFill>
                <a:latin typeface="Times New Roman" panose="02020603050405020304" pitchFamily="18" charset="0"/>
                <a:ea typeface="+mn-ea"/>
                <a:cs typeface="Times New Roman" panose="02020603050405020304" pitchFamily="18" charset="0"/>
              </a:rPr>
              <a:t>9.</a:t>
            </a:r>
            <a:r>
              <a:rPr lang="zh-CN" altLang="en-US" sz="1800" b="1" dirty="0">
                <a:solidFill>
                  <a:schemeClr val="tx1"/>
                </a:solidFill>
                <a:latin typeface="文泉驿微米黑" panose="020B0606030804020204" charset="-122"/>
                <a:ea typeface="+mn-ea"/>
                <a:cs typeface="方正书宋_GBK" charset="0"/>
              </a:rPr>
              <a:t>耳机插口</a:t>
            </a:r>
            <a:r>
              <a:rPr lang="en-US" altLang="zh-CN" sz="1800" b="1" dirty="0">
                <a:solidFill>
                  <a:schemeClr val="tx1"/>
                </a:solidFill>
                <a:latin typeface="文泉驿微米黑" panose="020B0606030804020204" charset="-122"/>
                <a:ea typeface="+mn-ea"/>
                <a:cs typeface="方正书宋_GBK" charset="0"/>
              </a:rPr>
              <a:t>		</a:t>
            </a:r>
            <a:r>
              <a:rPr lang="zh-CN" altLang="en-GB" sz="1800" b="1" dirty="0">
                <a:solidFill>
                  <a:schemeClr val="tx1"/>
                </a:solidFill>
                <a:latin typeface="Times New Roman" panose="02020603050405020304" pitchFamily="18" charset="0"/>
                <a:ea typeface="+mn-ea"/>
                <a:cs typeface="Times New Roman" panose="02020603050405020304" pitchFamily="18" charset="0"/>
              </a:rPr>
              <a:t>10.</a:t>
            </a:r>
            <a:r>
              <a:rPr lang="en-US" altLang="zh-CN" sz="1800" b="1" dirty="0">
                <a:solidFill>
                  <a:schemeClr val="tx1"/>
                </a:solidFill>
                <a:latin typeface="Times New Roman" panose="02020603050405020304" pitchFamily="18" charset="0"/>
                <a:ea typeface="+mn-ea"/>
                <a:cs typeface="Times New Roman" panose="02020603050405020304" pitchFamily="18" charset="0"/>
              </a:rPr>
              <a:t>VGA</a:t>
            </a:r>
            <a:r>
              <a:rPr lang="zh-CN" altLang="en-US" sz="1800" b="1" dirty="0">
                <a:solidFill>
                  <a:schemeClr val="tx1"/>
                </a:solidFill>
                <a:latin typeface="文泉驿微米黑" panose="020B0606030804020204" charset="-122"/>
                <a:ea typeface="+mn-ea"/>
                <a:cs typeface="方正书宋_GBK" charset="0"/>
              </a:rPr>
              <a:t>显示端口</a:t>
            </a:r>
            <a:r>
              <a:rPr lang="zh-CN" altLang="en-GB" sz="1800" b="1" dirty="0">
                <a:solidFill>
                  <a:schemeClr val="tx1"/>
                </a:solidFill>
                <a:latin typeface="Times New Roman" panose="02020603050405020304" pitchFamily="18" charset="0"/>
                <a:ea typeface="+mn-ea"/>
                <a:cs typeface="Times New Roman" panose="02020603050405020304" pitchFamily="18" charset="0"/>
              </a:rPr>
              <a:t>11.</a:t>
            </a:r>
            <a:r>
              <a:rPr lang="zh-CN" altLang="en-US" sz="1800" b="1" dirty="0">
                <a:solidFill>
                  <a:schemeClr val="tx1"/>
                </a:solidFill>
                <a:latin typeface="文泉驿微米黑" panose="020B0606030804020204" charset="-122"/>
                <a:ea typeface="+mn-ea"/>
                <a:cs typeface="方正书宋_GBK" charset="0"/>
              </a:rPr>
              <a:t>扬声器接头</a:t>
            </a:r>
            <a:endParaRPr lang="zh-CN" altLang="en-US" sz="1800" b="1" dirty="0">
              <a:solidFill>
                <a:schemeClr val="tx1"/>
              </a:solidFill>
              <a:latin typeface="文泉驿微米黑" panose="020B0606030804020204" charset="-122"/>
              <a:ea typeface="+mn-ea"/>
              <a:cs typeface="方正书宋_GBK" charset="0"/>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矩形 191525"/>
          <p:cNvSpPr/>
          <p:nvPr/>
        </p:nvSpPr>
        <p:spPr>
          <a:xfrm>
            <a:off x="606425" y="1000125"/>
            <a:ext cx="7918450" cy="5678488"/>
          </a:xfrm>
          <a:prstGeom prst="rect">
            <a:avLst/>
          </a:prstGeom>
          <a:noFill/>
          <a:ln w="9525">
            <a:noFill/>
          </a:ln>
        </p:spPr>
        <p:txBody>
          <a:bodyPr>
            <a:spAutoFit/>
          </a:bodyPr>
          <a:lstStyle/>
          <a:p>
            <a:pPr eaLnBrk="1" hangingPunct="1">
              <a:lnSpc>
                <a:spcPct val="90000"/>
              </a:lnSpc>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rPr>
              <a:t>对于要绘制的一个像素：</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rPr>
              <a:t>透明图片中的像素内容</a:t>
            </a:r>
            <a:r>
              <a:rPr lang="zh-CN" altLang="zh-CN" sz="2400" dirty="0">
                <a:solidFill>
                  <a:schemeClr val="tx1"/>
                </a:solidFill>
                <a:latin typeface="华文新魏" panose="02010800040101010101" pitchFamily="2" charset="-122"/>
                <a:ea typeface="华文新魏" panose="02010800040101010101" pitchFamily="2" charset="-122"/>
              </a:rPr>
              <a:t>:  alpha</a:t>
            </a:r>
            <a:r>
              <a:rPr lang="zh-CN" altLang="en-US" sz="2400" dirty="0">
                <a:solidFill>
                  <a:schemeClr val="tx1"/>
                </a:solidFill>
                <a:latin typeface="华文新魏" panose="02010800040101010101" pitchFamily="2" charset="-122"/>
                <a:ea typeface="华文新魏" panose="02010800040101010101" pitchFamily="2" charset="-122"/>
              </a:rPr>
              <a:t>，</a:t>
            </a:r>
            <a:r>
              <a:rPr lang="zh-CN" altLang="zh-CN" sz="2400" dirty="0">
                <a:solidFill>
                  <a:schemeClr val="tx1"/>
                </a:solidFill>
                <a:latin typeface="华文新魏" panose="02010800040101010101" pitchFamily="2" charset="-122"/>
                <a:ea typeface="华文新魏" panose="02010800040101010101" pitchFamily="2" charset="-122"/>
              </a:rPr>
              <a:t>R1</a:t>
            </a:r>
            <a:r>
              <a:rPr lang="zh-CN" altLang="en-US" sz="2400" dirty="0">
                <a:solidFill>
                  <a:schemeClr val="tx1"/>
                </a:solidFill>
                <a:latin typeface="华文新魏" panose="02010800040101010101" pitchFamily="2" charset="-122"/>
                <a:ea typeface="华文新魏" panose="02010800040101010101" pitchFamily="2" charset="-122"/>
              </a:rPr>
              <a:t>，</a:t>
            </a:r>
            <a:r>
              <a:rPr lang="zh-CN" altLang="zh-CN" sz="2400" dirty="0">
                <a:solidFill>
                  <a:schemeClr val="tx1"/>
                </a:solidFill>
                <a:latin typeface="华文新魏" panose="02010800040101010101" pitchFamily="2" charset="-122"/>
                <a:ea typeface="华文新魏" panose="02010800040101010101" pitchFamily="2" charset="-122"/>
              </a:rPr>
              <a:t>G1</a:t>
            </a:r>
            <a:r>
              <a:rPr lang="zh-CN" altLang="en-US" sz="2400" dirty="0">
                <a:solidFill>
                  <a:schemeClr val="tx1"/>
                </a:solidFill>
                <a:latin typeface="华文新魏" panose="02010800040101010101" pitchFamily="2" charset="-122"/>
                <a:ea typeface="华文新魏" panose="02010800040101010101" pitchFamily="2" charset="-122"/>
              </a:rPr>
              <a:t>，</a:t>
            </a:r>
            <a:r>
              <a:rPr lang="zh-CN" altLang="zh-CN" sz="2400" dirty="0">
                <a:solidFill>
                  <a:schemeClr val="tx1"/>
                </a:solidFill>
                <a:latin typeface="华文新魏" panose="02010800040101010101" pitchFamily="2" charset="-122"/>
                <a:ea typeface="华文新魏" panose="02010800040101010101" pitchFamily="2" charset="-122"/>
              </a:rPr>
              <a:t>B1</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rPr>
              <a:t>需要绘制到</a:t>
            </a:r>
            <a:r>
              <a:rPr lang="zh-CN" altLang="zh-CN" sz="2400" dirty="0">
                <a:solidFill>
                  <a:schemeClr val="tx1"/>
                </a:solidFill>
                <a:latin typeface="华文新魏" panose="02010800040101010101" pitchFamily="2" charset="-122"/>
                <a:ea typeface="华文新魏" panose="02010800040101010101" pitchFamily="2" charset="-122"/>
              </a:rPr>
              <a:t>framebuffer</a:t>
            </a:r>
            <a:r>
              <a:rPr lang="zh-CN" altLang="en-US" sz="2400" dirty="0">
                <a:solidFill>
                  <a:schemeClr val="tx1"/>
                </a:solidFill>
                <a:latin typeface="华文新魏" panose="02010800040101010101" pitchFamily="2" charset="-122"/>
                <a:ea typeface="华文新魏" panose="02010800040101010101" pitchFamily="2" charset="-122"/>
              </a:rPr>
              <a:t>中的内容地址</a:t>
            </a:r>
            <a:r>
              <a:rPr lang="zh-CN" altLang="zh-CN" sz="2400" dirty="0">
                <a:solidFill>
                  <a:schemeClr val="tx1"/>
                </a:solidFill>
                <a:latin typeface="华文新魏" panose="02010800040101010101" pitchFamily="2" charset="-122"/>
                <a:ea typeface="华文新魏" panose="02010800040101010101" pitchFamily="2" charset="-122"/>
              </a:rPr>
              <a:t>:</a:t>
            </a:r>
            <a:r>
              <a:rPr lang="zh-CN" altLang="en-US" sz="2400" dirty="0">
                <a:solidFill>
                  <a:schemeClr val="tx1"/>
                </a:solidFill>
                <a:latin typeface="华文新魏" panose="02010800040101010101" pitchFamily="2" charset="-122"/>
                <a:ea typeface="华文新魏" panose="02010800040101010101" pitchFamily="2" charset="-122"/>
              </a:rPr>
              <a:t>ｐ</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rPr>
              <a:t>         switch(alpha) {</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rPr>
              <a:t>               case 0: break;</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rPr>
              <a:t>               case 255:</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rPr>
              <a:t>                       </a:t>
            </a:r>
            <a:r>
              <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p[0] = B1;</a:t>
            </a:r>
            <a:endPar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                       p[1] = G1;</a:t>
            </a:r>
            <a:endPar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                       p[2] = R1;</a:t>
            </a:r>
            <a:endPar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rPr>
              <a:t>               default:</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rPr>
              <a:t>                       p[0] += (((B1 - p[0]) * alpha) &gt;&gt; 8);</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rPr>
              <a:t>                       p[1] += (((G1 - p[1]) * alpha) &gt;&gt; 8);</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rPr>
              <a:t>                       p[2] += (((R1 - p[2]) * alpha) &gt;&gt; 8);</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lnSpc>
                <a:spcPct val="90000"/>
              </a:lnSpc>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rPr>
              <a:t>         }</a:t>
            </a:r>
            <a:endParaRPr lang="en-US" altLang="zh-CN" sz="2400" dirty="0">
              <a:solidFill>
                <a:srgbClr val="FF0000"/>
              </a:solidFill>
              <a:latin typeface="华文新魏" panose="02010800040101010101" pitchFamily="2" charset="-122"/>
              <a:ea typeface="华文新魏" panose="02010800040101010101" pitchFamily="2" charset="-122"/>
            </a:endParaRPr>
          </a:p>
        </p:txBody>
      </p:sp>
      <p:sp>
        <p:nvSpPr>
          <p:cNvPr id="66562" name="标题 191489"/>
          <p:cNvSpPr>
            <a:spLocks noGrp="1"/>
          </p:cNvSpPr>
          <p:nvPr>
            <p:ph type="title"/>
          </p:nvPr>
        </p:nvSpPr>
        <p:spPr>
          <a:xfrm>
            <a:off x="1017270" y="53975"/>
            <a:ext cx="7772400" cy="914400"/>
          </a:xfrm>
        </p:spPr>
        <p:txBody>
          <a:bodyPr vert="horz" wrap="square" lIns="91440" tIns="45720" rIns="91440" bIns="45720" anchor="ctr" anchorCtr="0"/>
          <a:lstStyle/>
          <a:p>
            <a:pPr eaLnBrk="1" hangingPunct="1"/>
            <a:r>
              <a:rPr lang="zh-CN" altLang="en-US" sz="4000" b="1" dirty="0">
                <a:ea typeface="幼圆" panose="02010509060101010101" pitchFamily="49" charset="-122"/>
              </a:rPr>
              <a:t>透明度</a:t>
            </a:r>
            <a:r>
              <a:rPr lang="zh-CN" altLang="zh-CN" sz="4000" b="1" dirty="0">
                <a:latin typeface="Times New Roman" panose="02020603050405020304" pitchFamily="18" charset="0"/>
                <a:ea typeface="幼圆" panose="02010509060101010101" pitchFamily="49" charset="-122"/>
                <a:cs typeface="Times New Roman" panose="02020603050405020304" pitchFamily="18" charset="0"/>
              </a:rPr>
              <a:t>alpha</a:t>
            </a:r>
            <a:endParaRPr lang="zh-CN" altLang="zh-CN" sz="4000" b="1"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265217"/>
          <p:cNvSpPr>
            <a:spLocks noGrp="1"/>
          </p:cNvSpPr>
          <p:nvPr>
            <p:ph type="title"/>
          </p:nvPr>
        </p:nvSpPr>
        <p:spPr>
          <a:xfrm>
            <a:off x="927100" y="143510"/>
            <a:ext cx="6888480" cy="838200"/>
          </a:xfrm>
        </p:spPr>
        <p:txBody>
          <a:bodyPr vert="horz" wrap="square" lIns="91440" tIns="45720" rIns="91440" bIns="45720" anchor="ctr" anchorCtr="0"/>
          <a:lstStyle/>
          <a:p>
            <a:pPr eaLnBrk="1" hangingPunct="1"/>
            <a:r>
              <a:rPr lang="zh-CN" altLang="en-US" sz="4000" b="1" dirty="0">
                <a:ea typeface="幼圆" panose="02010509060101010101" pitchFamily="49" charset="-122"/>
              </a:rPr>
              <a:t>画图函数</a:t>
            </a:r>
            <a:r>
              <a:rPr lang="en-US" altLang="zh-CN" sz="4000" b="1" dirty="0">
                <a:latin typeface="Times New Roman" panose="02020603050405020304" pitchFamily="18" charset="0"/>
                <a:ea typeface="幼圆" panose="02010509060101010101" pitchFamily="49" charset="-122"/>
                <a:cs typeface="Times New Roman" panose="02020603050405020304" pitchFamily="18" charset="0"/>
              </a:rPr>
              <a:t>(common/graphic.c)</a:t>
            </a:r>
            <a:endParaRPr lang="en-US" altLang="zh-CN" sz="4000" b="1"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9635" name="矩形 265218"/>
          <p:cNvSpPr/>
          <p:nvPr/>
        </p:nvSpPr>
        <p:spPr>
          <a:xfrm>
            <a:off x="214630" y="998538"/>
            <a:ext cx="8715375" cy="577723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spcBef>
                <a:spcPct val="20000"/>
              </a:spcBef>
              <a:buSzPct val="100000"/>
            </a:pPr>
            <a:r>
              <a:rPr lang="en-US" altLang="zh-CN" sz="2400" b="1" dirty="0">
                <a:solidFill>
                  <a:schemeClr val="tx1"/>
                </a:solidFill>
                <a:latin typeface="华文新魏" panose="02010800040101010101" pitchFamily="2" charset="-122"/>
                <a:ea typeface="华文新魏" panose="02010800040101010101" pitchFamily="2" charset="-122"/>
              </a:rPr>
              <a:t>void fb_draw_image(int x, int y, fb_image *image, int color);</a:t>
            </a:r>
            <a:endParaRPr lang="en-US" altLang="zh-CN" sz="2400" b="1"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rPr>
              <a:t>{    </a:t>
            </a:r>
            <a:r>
              <a:rPr lang="zh-CN" altLang="en-US"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a:t>
            </a:r>
            <a:r>
              <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lab3</a:t>
            </a:r>
            <a:endParaRPr lang="en-US"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rPr>
              <a:t>	if(image-&gt;color_type == FB_COLOR_RGB_8880) {</a:t>
            </a:r>
            <a:endParaRPr lang="zh-CN" altLang="en-US"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rPr>
              <a:t>	</a:t>
            </a:r>
            <a:r>
              <a:rPr lang="zh-CN" altLang="en-US" sz="2400" dirty="0">
                <a:solidFill>
                  <a:schemeClr val="tx1"/>
                </a:solidFill>
                <a:latin typeface="华文新魏" panose="02010800040101010101" pitchFamily="2" charset="-122"/>
                <a:ea typeface="华文新魏" panose="02010800040101010101" pitchFamily="2" charset="-122"/>
              </a:rPr>
              <a:t>	//不透明图片，简单拷贝图片内存到后缓冲</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rPr>
              <a:t>	}</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	if(image-&gt;color_type == FB_COLOR_RGBA_8888) {</a:t>
            </a:r>
            <a:endParaRPr lang="zh-CN" altLang="en-US"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	</a:t>
            </a:r>
            <a:r>
              <a:rPr lang="zh-CN" altLang="en-US"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	//透明图片，每个像素透明度计算</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rPr>
              <a:t>	}</a:t>
            </a:r>
            <a:endParaRPr lang="zh-CN" altLang="zh-CN" sz="2400" dirty="0">
              <a:solidFill>
                <a:schemeClr val="tx1"/>
              </a:solidFill>
              <a:latin typeface="华文新魏" panose="02010800040101010101" pitchFamily="2" charset="-122"/>
              <a:ea typeface="华文新魏" panose="02010800040101010101" pitchFamily="2" charset="-122"/>
              <a:sym typeface="Arial" panose="020B0604020202020204" pitchFamily="34" charset="0"/>
            </a:endParaRPr>
          </a:p>
          <a:p>
            <a:pPr eaLnBrk="1" hangingPunct="1">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sym typeface="方正书宋_GBK" charset="-122"/>
              </a:rPr>
              <a:t>	if(image-&gt;color_type == FB_COLOR_ALPHA_8) {</a:t>
            </a:r>
            <a:endParaRPr lang="zh-CN" altLang="en-US"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sym typeface="方正书宋_GBK" charset="-122"/>
              </a:rPr>
              <a:t>	</a:t>
            </a:r>
            <a:r>
              <a:rPr lang="zh-CN" altLang="en-US" sz="2400" dirty="0">
                <a:solidFill>
                  <a:schemeClr val="tx1"/>
                </a:solidFill>
                <a:latin typeface="华文新魏" panose="02010800040101010101" pitchFamily="2" charset="-122"/>
                <a:ea typeface="华文新魏" panose="02010800040101010101" pitchFamily="2" charset="-122"/>
                <a:sym typeface="方正书宋_GBK" charset="-122"/>
              </a:rPr>
              <a:t>	//字模图片，图片中只存储</a:t>
            </a:r>
            <a:r>
              <a:rPr lang="zh-CN" altLang="zh-CN" sz="2400" dirty="0">
                <a:solidFill>
                  <a:schemeClr val="tx1"/>
                </a:solidFill>
                <a:latin typeface="华文新魏" panose="02010800040101010101" pitchFamily="2" charset="-122"/>
                <a:ea typeface="华文新魏" panose="02010800040101010101" pitchFamily="2" charset="-122"/>
                <a:sym typeface="方正书宋_GBK" charset="-122"/>
              </a:rPr>
              <a:t>alpha</a:t>
            </a:r>
            <a:r>
              <a:rPr lang="zh-CN" altLang="en-US" sz="2400" dirty="0">
                <a:solidFill>
                  <a:schemeClr val="tx1"/>
                </a:solidFill>
                <a:latin typeface="华文新魏" panose="02010800040101010101" pitchFamily="2" charset="-122"/>
                <a:ea typeface="华文新魏" panose="02010800040101010101" pitchFamily="2" charset="-122"/>
                <a:sym typeface="方正书宋_GBK" charset="-122"/>
              </a:rPr>
              <a:t>，颜色取参数</a:t>
            </a:r>
            <a:r>
              <a:rPr lang="zh-CN" altLang="zh-CN" sz="2400" dirty="0">
                <a:solidFill>
                  <a:schemeClr val="tx1"/>
                </a:solidFill>
                <a:latin typeface="华文新魏" panose="02010800040101010101" pitchFamily="2" charset="-122"/>
                <a:ea typeface="华文新魏" panose="02010800040101010101" pitchFamily="2" charset="-122"/>
                <a:sym typeface="方正书宋_GBK" charset="-122"/>
              </a:rPr>
              <a:t>color</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400" dirty="0">
                <a:solidFill>
                  <a:schemeClr val="tx1"/>
                </a:solidFill>
                <a:latin typeface="华文新魏" panose="02010800040101010101" pitchFamily="2" charset="-122"/>
                <a:ea typeface="华文新魏" panose="02010800040101010101" pitchFamily="2" charset="-122"/>
                <a:sym typeface="方正书宋_GBK" charset="-122"/>
              </a:rPr>
              <a:t>	}</a:t>
            </a:r>
            <a:endParaRPr lang="zh-CN"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en-US" sz="2400" dirty="0">
                <a:solidFill>
                  <a:schemeClr val="tx1"/>
                </a:solidFill>
                <a:latin typeface="华文新魏" panose="02010800040101010101" pitchFamily="2" charset="-122"/>
                <a:ea typeface="华文新魏" panose="02010800040101010101" pitchFamily="2" charset="-122"/>
              </a:rPr>
              <a:t>	</a:t>
            </a:r>
            <a:r>
              <a:rPr lang="en-US" altLang="zh-CN" sz="2400" dirty="0">
                <a:solidFill>
                  <a:schemeClr val="tx1"/>
                </a:solidFill>
                <a:latin typeface="华文新魏" panose="02010800040101010101" pitchFamily="2" charset="-122"/>
                <a:ea typeface="华文新魏" panose="02010800040101010101" pitchFamily="2" charset="-122"/>
              </a:rPr>
              <a:t>return ;</a:t>
            </a:r>
            <a:endParaRPr lang="en-US" altLang="zh-CN" sz="24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en-US" altLang="zh-CN" sz="2400" dirty="0">
                <a:solidFill>
                  <a:schemeClr val="tx1"/>
                </a:solidFill>
                <a:latin typeface="华文新魏" panose="02010800040101010101" pitchFamily="2" charset="-122"/>
                <a:ea typeface="华文新魏" panose="02010800040101010101" pitchFamily="2" charset="-122"/>
              </a:rPr>
              <a:t>}</a:t>
            </a:r>
            <a:endParaRPr lang="en-US" altLang="zh-CN" sz="2400" dirty="0">
              <a:solidFill>
                <a:schemeClr val="tx1"/>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文本占位符 105474"/>
          <p:cNvSpPr>
            <a:spLocks noGrp="1"/>
          </p:cNvSpPr>
          <p:nvPr>
            <p:ph idx="1"/>
          </p:nvPr>
        </p:nvSpPr>
        <p:spPr>
          <a:xfrm>
            <a:off x="419100" y="1225550"/>
            <a:ext cx="8270875" cy="5210175"/>
          </a:xfrm>
        </p:spPr>
        <p:txBody>
          <a:bodyPr vert="horz" wrap="square" lIns="90000" tIns="46800" rIns="90000" bIns="46800" anchor="t" anchorCtr="0"/>
          <a:lstStyle/>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US"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初始化矢量字体文件（</a:t>
            </a:r>
            <a:r>
              <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.ttf</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或</a:t>
            </a:r>
            <a:r>
              <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.ttc</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字体文件）</a:t>
            </a:r>
            <a:endPar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void font_init(char *font_file);</a:t>
            </a:r>
            <a:endPar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US"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字模的提取：</a:t>
            </a:r>
            <a:endPar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fb_image * fb_read_font_image(</a:t>
            </a:r>
            <a:endPar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const char *text,</a:t>
            </a:r>
            <a:endPar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int pixel_size,</a:t>
            </a:r>
            <a:endPar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fb_font_info *info);</a:t>
            </a:r>
            <a:endParaRPr lang="zh-CN" altLang="zh-CN" sz="2400" dirty="0">
              <a:solidFill>
                <a:srgbClr val="C00000"/>
              </a:solidFill>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text</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a:t>
            </a:r>
            <a:r>
              <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UTF-8</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编码的文本字符串</a:t>
            </a:r>
            <a:endPar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pixel_size</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：要显示的字体大小</a:t>
            </a:r>
            <a:r>
              <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矢量字体可以缩放</a:t>
            </a:r>
            <a:r>
              <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a:t>
            </a:r>
            <a:endPar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info</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：除了字模</a:t>
            </a:r>
            <a:r>
              <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(fb_image)</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，其他的字体信息</a:t>
            </a:r>
            <a:endParaRPr lang="zh-CN" altLang="zh-CN" sz="24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文本框 1"/>
          <p:cNvSpPr txBox="1"/>
          <p:nvPr/>
        </p:nvSpPr>
        <p:spPr>
          <a:xfrm>
            <a:off x="419100" y="2123440"/>
            <a:ext cx="8105775" cy="460375"/>
          </a:xfrm>
          <a:prstGeom prst="rect">
            <a:avLst/>
          </a:prstGeom>
          <a:noFill/>
        </p:spPr>
        <p:txBody>
          <a:bodyPr wrap="square" rtlCol="0">
            <a:spAutoFit/>
          </a:bodyPr>
          <a:lstStyle/>
          <a:p>
            <a:r>
              <a:rPr lang="zh-CN" altLang="en-US" sz="2400" dirty="0">
                <a:solidFill>
                  <a:schemeClr val="tx1"/>
                </a:solidFill>
              </a:rPr>
              <a:t>*查看路径下是否有</a:t>
            </a:r>
            <a:r>
              <a:rPr lang="zh-CN" altLang="en-US" sz="2400" dirty="0">
                <a:solidFill>
                  <a:schemeClr val="tx1"/>
                </a:solidFill>
                <a:latin typeface="Times New Roman" panose="02020603050405020304" pitchFamily="18" charset="0"/>
                <a:cs typeface="Times New Roman" panose="02020603050405020304" pitchFamily="18" charset="0"/>
              </a:rPr>
              <a:t>font_ttc</a:t>
            </a:r>
            <a:r>
              <a:rPr lang="zh-CN" altLang="en-US" sz="2400" dirty="0">
                <a:solidFill>
                  <a:schemeClr val="tx1"/>
                </a:solidFill>
              </a:rPr>
              <a:t>文件，若没有需要添加</a:t>
            </a:r>
            <a:endParaRPr lang="zh-CN" altLang="en-US" sz="2400" dirty="0">
              <a:solidFill>
                <a:schemeClr val="tx1"/>
              </a:solidFill>
              <a:latin typeface="方正书宋_GBK (正文)" charset="0"/>
              <a:cs typeface="方正书宋_GBK (正文)" charset="0"/>
              <a:sym typeface="Arial" panose="020B0604020202020204" pitchFamily="34" charset="0"/>
            </a:endParaRPr>
          </a:p>
        </p:txBody>
      </p:sp>
      <p:sp>
        <p:nvSpPr>
          <p:cNvPr id="71682" name="标题 190465"/>
          <p:cNvSpPr>
            <a:spLocks noGrp="1"/>
          </p:cNvSpPr>
          <p:nvPr>
            <p:ph type="title"/>
          </p:nvPr>
        </p:nvSpPr>
        <p:spPr>
          <a:xfrm>
            <a:off x="1016953" y="188278"/>
            <a:ext cx="6630987" cy="708025"/>
          </a:xfrm>
        </p:spPr>
        <p:txBody>
          <a:bodyPr vert="horz" wrap="square" lIns="91440" tIns="45720" rIns="91440" bIns="45720" anchor="ctr" anchorCtr="0"/>
          <a:lstStyle/>
          <a:p>
            <a:pPr eaLnBrk="1" hangingPunct="1"/>
            <a:r>
              <a:rPr lang="zh-CN" altLang="en-US" sz="4000" b="1" dirty="0">
                <a:ea typeface="幼圆" panose="02010509060101010101" pitchFamily="49" charset="-122"/>
              </a:rPr>
              <a:t>矢量字体显示</a:t>
            </a:r>
            <a:endParaRPr lang="zh-CN" altLang="en-US" sz="4000" b="1" dirty="0">
              <a:ea typeface="幼圆" panose="020105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90465"/>
          <p:cNvSpPr>
            <a:spLocks noGrp="1"/>
          </p:cNvSpPr>
          <p:nvPr>
            <p:ph type="title"/>
          </p:nvPr>
        </p:nvSpPr>
        <p:spPr>
          <a:xfrm>
            <a:off x="1016953" y="188278"/>
            <a:ext cx="6630987" cy="708025"/>
          </a:xfrm>
        </p:spPr>
        <p:txBody>
          <a:bodyPr vert="horz" wrap="square" lIns="91440" tIns="45720" rIns="91440" bIns="45720" anchor="ctr" anchorCtr="0"/>
          <a:lstStyle/>
          <a:p>
            <a:pPr eaLnBrk="1" hangingPunct="1"/>
            <a:r>
              <a:rPr lang="zh-CN" altLang="en-US" sz="4000" b="1" dirty="0">
                <a:ea typeface="幼圆" panose="02010509060101010101" pitchFamily="49" charset="-122"/>
              </a:rPr>
              <a:t>矢量字体显示</a:t>
            </a:r>
            <a:endParaRPr lang="zh-CN" altLang="en-US" sz="4000" b="1" dirty="0">
              <a:ea typeface="幼圆" panose="02010509060101010101" pitchFamily="49" charset="-122"/>
            </a:endParaRPr>
          </a:p>
        </p:txBody>
      </p:sp>
      <p:sp>
        <p:nvSpPr>
          <p:cNvPr id="71683" name="文本占位符 105474"/>
          <p:cNvSpPr>
            <a:spLocks noGrp="1"/>
          </p:cNvSpPr>
          <p:nvPr>
            <p:ph idx="1"/>
          </p:nvPr>
        </p:nvSpPr>
        <p:spPr>
          <a:xfrm>
            <a:off x="420688" y="1227138"/>
            <a:ext cx="8004175" cy="4927600"/>
          </a:xfrm>
        </p:spPr>
        <p:txBody>
          <a:bodyPr vert="horz" wrap="square" lIns="90000" tIns="46800" rIns="90000" bIns="46800" anchor="t" anchorCtr="0"/>
          <a:lstStyle/>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struct fb_font_info {</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int bytes;</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int advance_x;</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int left;</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int top;</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bytes: </a:t>
            </a:r>
            <a:r>
              <a:rPr lang="zh-CN" altLang="en-US"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第一个字符所占的字节数。</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UTF-8</a:t>
            </a:r>
            <a:r>
              <a:rPr lang="zh-CN" altLang="en-US"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编码是不定长编码，一个字符如果是英文，占</a:t>
            </a: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1</a:t>
            </a:r>
            <a:r>
              <a:rPr lang="zh-CN" altLang="en-US"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个字节。</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           </a:t>
            </a:r>
            <a:r>
              <a:rPr lang="zh-CN" altLang="en-US"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如果是中文字符，一般占</a:t>
            </a: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3</a:t>
            </a:r>
            <a:r>
              <a:rPr lang="zh-CN" altLang="en-US"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个字节。</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advance_x</a:t>
            </a:r>
            <a:r>
              <a:rPr lang="zh-CN" altLang="en-US"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：上图中的</a:t>
            </a: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advance</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left: </a:t>
            </a:r>
            <a:r>
              <a:rPr lang="zh-CN" altLang="en-US"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上图中的</a:t>
            </a: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bearingX</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top: </a:t>
            </a:r>
            <a:r>
              <a:rPr lang="zh-CN" altLang="en-US"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上图中的</a:t>
            </a: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bearingY</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fb_image: </a:t>
            </a:r>
            <a:r>
              <a:rPr lang="zh-CN" altLang="en-US"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字模图片，大小为上图中的</a:t>
            </a:r>
            <a:r>
              <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rPr>
              <a:t>width * height</a:t>
            </a:r>
            <a:endParaRPr lang="zh-CN" altLang="zh-CN" sz="2000" dirty="0">
              <a:latin typeface="华文新魏" panose="02010800040101010101" pitchFamily="2" charset="-122"/>
              <a:ea typeface="华文新魏" panose="02010800040101010101" pitchFamily="2" charset="-122"/>
              <a:cs typeface="华文新魏" panose="02010800040101010101" pitchFamily="2" charset="-122"/>
              <a:sym typeface="Arial" panose="020B0604020202020204" pitchFamily="34" charset="0"/>
            </a:endParaRPr>
          </a:p>
        </p:txBody>
      </p:sp>
      <p:pic>
        <p:nvPicPr>
          <p:cNvPr id="71684" name="图片 3" descr="file0002"/>
          <p:cNvPicPr>
            <a:picLocks noChangeAspect="1"/>
          </p:cNvPicPr>
          <p:nvPr/>
        </p:nvPicPr>
        <p:blipFill>
          <a:blip r:embed="rId1"/>
          <a:stretch>
            <a:fillRect/>
          </a:stretch>
        </p:blipFill>
        <p:spPr>
          <a:xfrm>
            <a:off x="5337175" y="1133475"/>
            <a:ext cx="3695700" cy="240982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265217"/>
          <p:cNvSpPr>
            <a:spLocks noGrp="1"/>
          </p:cNvSpPr>
          <p:nvPr>
            <p:ph type="title"/>
          </p:nvPr>
        </p:nvSpPr>
        <p:spPr>
          <a:xfrm>
            <a:off x="1016635" y="71755"/>
            <a:ext cx="7772400" cy="838200"/>
          </a:xfrm>
        </p:spPr>
        <p:txBody>
          <a:bodyPr vert="horz" wrap="square" lIns="91440" tIns="45720" rIns="91440" bIns="45720" anchor="ctr" anchorCtr="0"/>
          <a:lstStyle/>
          <a:p>
            <a:pPr eaLnBrk="1" hangingPunct="1"/>
            <a:r>
              <a:rPr lang="zh-CN" altLang="en-US" sz="4000" b="1" dirty="0">
                <a:ea typeface="幼圆" panose="02010509060101010101" pitchFamily="49" charset="-122"/>
              </a:rPr>
              <a:t>字符串显示函数</a:t>
            </a:r>
            <a:endParaRPr lang="zh-CN" altLang="en-US" sz="4000" b="1" dirty="0">
              <a:ea typeface="幼圆" panose="02010509060101010101" pitchFamily="49" charset="-122"/>
            </a:endParaRPr>
          </a:p>
        </p:txBody>
      </p:sp>
      <p:sp>
        <p:nvSpPr>
          <p:cNvPr id="72707" name="矩形 265218"/>
          <p:cNvSpPr/>
          <p:nvPr/>
        </p:nvSpPr>
        <p:spPr>
          <a:xfrm>
            <a:off x="177800" y="909638"/>
            <a:ext cx="8715375" cy="5884862"/>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spcBef>
                <a:spcPct val="20000"/>
              </a:spcBef>
              <a:buSzPct val="100000"/>
            </a:pPr>
            <a:r>
              <a:rPr lang="en-US" altLang="zh-CN" sz="2000" b="1" dirty="0">
                <a:solidFill>
                  <a:schemeClr val="tx1"/>
                </a:solidFill>
                <a:latin typeface="华文新魏" panose="02010800040101010101" pitchFamily="2" charset="-122"/>
                <a:ea typeface="华文新魏" panose="02010800040101010101" pitchFamily="2" charset="-122"/>
              </a:rPr>
              <a:t>void fb_draw_</a:t>
            </a:r>
            <a:r>
              <a:rPr lang="zh-CN" altLang="en-US" sz="2000" b="1" dirty="0">
                <a:solidFill>
                  <a:schemeClr val="tx1"/>
                </a:solidFill>
                <a:latin typeface="华文新魏" panose="02010800040101010101" pitchFamily="2" charset="-122"/>
                <a:ea typeface="华文新魏" panose="02010800040101010101" pitchFamily="2" charset="-122"/>
              </a:rPr>
              <a:t>text</a:t>
            </a:r>
            <a:r>
              <a:rPr lang="en-US" altLang="zh-CN" sz="2000" b="1" dirty="0">
                <a:solidFill>
                  <a:schemeClr val="tx1"/>
                </a:solidFill>
                <a:latin typeface="华文新魏" panose="02010800040101010101" pitchFamily="2" charset="-122"/>
                <a:ea typeface="华文新魏" panose="02010800040101010101" pitchFamily="2" charset="-122"/>
              </a:rPr>
              <a:t>(int x, int y, </a:t>
            </a:r>
            <a:r>
              <a:rPr lang="zh-CN" altLang="en-US" sz="2000" b="1" dirty="0">
                <a:solidFill>
                  <a:schemeClr val="tx1"/>
                </a:solidFill>
                <a:latin typeface="华文新魏" panose="02010800040101010101" pitchFamily="2" charset="-122"/>
                <a:ea typeface="华文新魏" panose="02010800040101010101" pitchFamily="2" charset="-122"/>
              </a:rPr>
              <a:t>char</a:t>
            </a:r>
            <a:r>
              <a:rPr lang="en-US" altLang="zh-CN" sz="2000" b="1" dirty="0">
                <a:solidFill>
                  <a:schemeClr val="tx1"/>
                </a:solidFill>
                <a:latin typeface="华文新魏" panose="02010800040101010101" pitchFamily="2" charset="-122"/>
                <a:ea typeface="华文新魏" panose="02010800040101010101" pitchFamily="2" charset="-122"/>
              </a:rPr>
              <a:t> *</a:t>
            </a:r>
            <a:r>
              <a:rPr lang="zh-CN" altLang="en-US" sz="2000" b="1" dirty="0">
                <a:solidFill>
                  <a:schemeClr val="tx1"/>
                </a:solidFill>
                <a:latin typeface="华文新魏" panose="02010800040101010101" pitchFamily="2" charset="-122"/>
                <a:ea typeface="华文新魏" panose="02010800040101010101" pitchFamily="2" charset="-122"/>
              </a:rPr>
              <a:t>text</a:t>
            </a:r>
            <a:r>
              <a:rPr lang="en-US" altLang="zh-CN" sz="2000" b="1" dirty="0">
                <a:solidFill>
                  <a:schemeClr val="tx1"/>
                </a:solidFill>
                <a:latin typeface="华文新魏" panose="02010800040101010101" pitchFamily="2" charset="-122"/>
                <a:ea typeface="华文新魏" panose="02010800040101010101" pitchFamily="2" charset="-122"/>
              </a:rPr>
              <a:t>, </a:t>
            </a:r>
            <a:r>
              <a:rPr lang="zh-CN" altLang="en-US" sz="2000" b="1" dirty="0">
                <a:solidFill>
                  <a:schemeClr val="tx1"/>
                </a:solidFill>
                <a:latin typeface="华文新魏" panose="02010800040101010101" pitchFamily="2" charset="-122"/>
                <a:ea typeface="华文新魏" panose="02010800040101010101" pitchFamily="2" charset="-122"/>
              </a:rPr>
              <a:t>int font_size, </a:t>
            </a:r>
            <a:r>
              <a:rPr lang="en-US" altLang="zh-CN" sz="2000" b="1" dirty="0">
                <a:solidFill>
                  <a:schemeClr val="tx1"/>
                </a:solidFill>
                <a:latin typeface="华文新魏" panose="02010800040101010101" pitchFamily="2" charset="-122"/>
                <a:ea typeface="华文新魏" panose="02010800040101010101" pitchFamily="2" charset="-122"/>
              </a:rPr>
              <a:t>int color);</a:t>
            </a:r>
            <a:endParaRPr lang="en-US" altLang="zh-CN" sz="2000" b="1"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en-US" altLang="zh-CN" sz="2000" dirty="0">
                <a:solidFill>
                  <a:schemeClr val="tx1"/>
                </a:solidFill>
                <a:latin typeface="华文新魏" panose="02010800040101010101" pitchFamily="2" charset="-122"/>
                <a:ea typeface="华文新魏" panose="02010800040101010101" pitchFamily="2" charset="-122"/>
              </a:rPr>
              <a:t>{</a:t>
            </a:r>
            <a:endParaRPr lang="en-US"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fb_image *img;</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fb_font_info info;</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int i=0;</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int len = strlen(text);</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while(i &lt; len)</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img = fb_read_font_image(text+i, font_size, &amp;info);</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if(img == NULL) break;</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fb_draw_image(x+info.left, y-info.top, img, color);</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fb_free_image(img);</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x += info.advance_x;</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i += info.bytes;</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zh-CN" altLang="zh-CN" sz="2000" dirty="0">
                <a:solidFill>
                  <a:schemeClr val="tx1"/>
                </a:solidFill>
                <a:latin typeface="华文新魏" panose="02010800040101010101" pitchFamily="2" charset="-122"/>
                <a:ea typeface="华文新魏" panose="02010800040101010101" pitchFamily="2" charset="-122"/>
              </a:rPr>
              <a:t>        }</a:t>
            </a:r>
            <a:endParaRPr lang="zh-CN" altLang="zh-CN" sz="2000" dirty="0">
              <a:solidFill>
                <a:schemeClr val="tx1"/>
              </a:solidFill>
              <a:latin typeface="华文新魏" panose="02010800040101010101" pitchFamily="2" charset="-122"/>
              <a:ea typeface="华文新魏" panose="02010800040101010101" pitchFamily="2" charset="-122"/>
            </a:endParaRPr>
          </a:p>
          <a:p>
            <a:pPr eaLnBrk="1" hangingPunct="1">
              <a:spcBef>
                <a:spcPct val="20000"/>
              </a:spcBef>
              <a:buSzPct val="100000"/>
            </a:pPr>
            <a:r>
              <a:rPr lang="en-US" altLang="zh-CN" sz="2000" dirty="0">
                <a:solidFill>
                  <a:schemeClr val="tx1"/>
                </a:solidFill>
                <a:latin typeface="华文新魏" panose="02010800040101010101" pitchFamily="2" charset="-122"/>
                <a:ea typeface="华文新魏" panose="02010800040101010101" pitchFamily="2" charset="-122"/>
              </a:rPr>
              <a:t>}</a:t>
            </a:r>
            <a:endParaRPr lang="en-US" altLang="zh-CN" sz="2000" dirty="0">
              <a:solidFill>
                <a:schemeClr val="tx1"/>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1078230" y="188278"/>
            <a:ext cx="6840538" cy="639762"/>
          </a:xfrm>
        </p:spPr>
        <p:txBody>
          <a:bodyPr vert="horz" wrap="square" lIns="91440" tIns="45720" rIns="91440" bIns="45720" anchor="ctr" anchorCtr="0"/>
          <a:lstStyle/>
          <a:p>
            <a:pPr>
              <a:buNone/>
            </a:pPr>
            <a:r>
              <a:rPr lang="zh-CN" altLang="en-US" sz="4000" b="1" dirty="0">
                <a:latin typeface="幼圆" panose="02010509060101010101" pitchFamily="49" charset="-122"/>
                <a:ea typeface="幼圆" panose="02010509060101010101" pitchFamily="49" charset="-122"/>
                <a:cs typeface="+mn-cs"/>
              </a:rPr>
              <a:t>实验三结果</a:t>
            </a:r>
            <a:endParaRPr lang="zh-CN" altLang="en-US" sz="4000" b="1" dirty="0">
              <a:latin typeface="幼圆" panose="02010509060101010101" pitchFamily="49" charset="-122"/>
              <a:ea typeface="幼圆" panose="02010509060101010101" pitchFamily="49" charset="-122"/>
              <a:cs typeface="+mn-cs"/>
            </a:endParaRPr>
          </a:p>
        </p:txBody>
      </p:sp>
      <p:pic>
        <p:nvPicPr>
          <p:cNvPr id="3" name="图片 2" descr="e8578a5c4b12bd06c55a2a52e2dd12b"/>
          <p:cNvPicPr>
            <a:picLocks noChangeAspect="1"/>
          </p:cNvPicPr>
          <p:nvPr/>
        </p:nvPicPr>
        <p:blipFill>
          <a:blip r:embed="rId1"/>
          <a:srcRect l="8124" t="4602" r="6124" b="4194"/>
          <a:stretch>
            <a:fillRect/>
          </a:stretch>
        </p:blipFill>
        <p:spPr>
          <a:xfrm rot="16200000">
            <a:off x="2298700" y="436245"/>
            <a:ext cx="4410075" cy="62547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265217"/>
          <p:cNvSpPr>
            <a:spLocks noGrp="1"/>
          </p:cNvSpPr>
          <p:nvPr>
            <p:ph type="title"/>
          </p:nvPr>
        </p:nvSpPr>
        <p:spPr>
          <a:xfrm>
            <a:off x="1016318" y="53340"/>
            <a:ext cx="6332537" cy="838200"/>
          </a:xfrm>
        </p:spPr>
        <p:txBody>
          <a:bodyPr vert="horz" wrap="square" lIns="91440" tIns="45720" rIns="91440" bIns="45720" anchor="ctr" anchorCtr="0"/>
          <a:lstStyle/>
          <a:p>
            <a:pPr eaLnBrk="1" hangingPunct="1"/>
            <a:r>
              <a:rPr lang="zh-CN" altLang="en-US" sz="4000" b="1" dirty="0">
                <a:ea typeface="幼圆" panose="02010509060101010101" pitchFamily="49" charset="-122"/>
              </a:rPr>
              <a:t>性能测试参考</a:t>
            </a:r>
            <a:endParaRPr lang="zh-CN" altLang="en-US" sz="4000" b="1" dirty="0">
              <a:latin typeface="方正书宋_GBK" charset="-122"/>
            </a:endParaRPr>
          </a:p>
        </p:txBody>
      </p:sp>
      <p:sp>
        <p:nvSpPr>
          <p:cNvPr id="74755" name="文本框 3"/>
          <p:cNvSpPr txBox="1"/>
          <p:nvPr/>
        </p:nvSpPr>
        <p:spPr>
          <a:xfrm>
            <a:off x="476250" y="1000125"/>
            <a:ext cx="4783138" cy="460375"/>
          </a:xfrm>
          <a:prstGeom prst="rect">
            <a:avLst/>
          </a:prstGeom>
          <a:noFill/>
          <a:ln w="9525">
            <a:noFill/>
          </a:ln>
        </p:spPr>
        <p:txBody>
          <a:bodyPr>
            <a:spAutoFit/>
          </a:bodyPr>
          <a:lstStyle/>
          <a:p>
            <a:pPr eaLnBrk="1" hangingPunct="1">
              <a:buSzPct val="100000"/>
              <a:buFont typeface="Times New Roman" panose="02020603050405020304" pitchFamily="18" charset="0"/>
            </a:pPr>
            <a:r>
              <a:rPr lang="zh-CN" altLang="zh-CN" sz="2400"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lab</a:t>
            </a:r>
            <a:r>
              <a:rPr lang="en-US" altLang="zh-CN" sz="2400"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-2022-st</a:t>
            </a:r>
            <a:r>
              <a:rPr lang="zh-CN" altLang="zh-CN" sz="2400"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/test/test.c</a:t>
            </a:r>
            <a:endParaRPr lang="zh-CN" altLang="zh-CN" sz="2400" dirty="0">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p:txBody>
      </p:sp>
      <p:pic>
        <p:nvPicPr>
          <p:cNvPr id="2" name="图片 1" descr="xx"/>
          <p:cNvPicPr>
            <a:picLocks noChangeAspect="1"/>
          </p:cNvPicPr>
          <p:nvPr/>
        </p:nvPicPr>
        <p:blipFill>
          <a:blip r:embed="rId1"/>
          <a:stretch>
            <a:fillRect/>
          </a:stretch>
        </p:blipFill>
        <p:spPr>
          <a:xfrm>
            <a:off x="926465" y="1494155"/>
            <a:ext cx="6959600" cy="52197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259073"/>
          <p:cNvSpPr>
            <a:spLocks noGrp="1"/>
          </p:cNvSpPr>
          <p:nvPr>
            <p:ph type="title"/>
          </p:nvPr>
        </p:nvSpPr>
        <p:spPr>
          <a:xfrm>
            <a:off x="431800" y="98425"/>
            <a:ext cx="8280400" cy="900113"/>
          </a:xfrm>
        </p:spPr>
        <p:txBody>
          <a:bodyPr vert="horz" wrap="square" lIns="90000" tIns="46800" rIns="90000" bIns="46800" anchor="ctr" anchorCtr="0"/>
          <a:lstStyle/>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b="1" dirty="0">
                <a:latin typeface="宋体" panose="02010600030101010101" pitchFamily="2" charset="-122"/>
              </a:rPr>
              <a:t>实验</a:t>
            </a:r>
            <a:r>
              <a:rPr lang="zh-CN" altLang="en-US" b="1" dirty="0">
                <a:latin typeface="宋体" panose="02010600030101010101" pitchFamily="2" charset="-122"/>
              </a:rPr>
              <a:t>四</a:t>
            </a:r>
            <a:r>
              <a:rPr lang="en-GB" altLang="zh-CN" b="1" dirty="0">
                <a:latin typeface="宋体" panose="02010600030101010101" pitchFamily="2" charset="-122"/>
              </a:rPr>
              <a:t>: </a:t>
            </a:r>
            <a:r>
              <a:rPr lang="zh-CN" altLang="en-GB" sz="3200" b="1" dirty="0">
                <a:latin typeface="宋体" panose="02010600030101010101" pitchFamily="2" charset="-122"/>
              </a:rPr>
              <a:t>Linux touchscreen多点触摸开发</a:t>
            </a:r>
            <a:endParaRPr lang="en-GB" altLang="zh-CN" sz="3200" b="1" dirty="0">
              <a:latin typeface="宋体" panose="02010600030101010101" pitchFamily="2" charset="-122"/>
            </a:endParaRPr>
          </a:p>
        </p:txBody>
      </p:sp>
      <p:sp>
        <p:nvSpPr>
          <p:cNvPr id="75779" name="文本占位符 259074"/>
          <p:cNvSpPr>
            <a:spLocks noGrp="1"/>
          </p:cNvSpPr>
          <p:nvPr>
            <p:ph idx="1"/>
          </p:nvPr>
        </p:nvSpPr>
        <p:spPr>
          <a:xfrm>
            <a:off x="341313" y="1403668"/>
            <a:ext cx="8370887" cy="5175250"/>
          </a:xfrm>
        </p:spPr>
        <p:txBody>
          <a:bodyPr vert="horz" wrap="square" lIns="90000" tIns="46800" rIns="90000" bIns="46800" anchor="t" anchorCtr="0"/>
          <a:lstStyle/>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dirty="0"/>
              <a:t>1</a:t>
            </a:r>
            <a:r>
              <a:rPr lang="en-US" altLang="en-GB" dirty="0"/>
              <a:t>. </a:t>
            </a:r>
            <a:r>
              <a:rPr lang="en-GB" altLang="zh-CN" dirty="0">
                <a:latin typeface="Times New Roman" panose="02020603050405020304" pitchFamily="18" charset="0"/>
                <a:cs typeface="Times New Roman" panose="02020603050405020304" pitchFamily="18" charset="0"/>
              </a:rPr>
              <a:t>Linux</a:t>
            </a:r>
            <a:r>
              <a:rPr lang="zh-CN" altLang="en-GB" dirty="0"/>
              <a:t>下的触摸屏驱动接口</a:t>
            </a:r>
            <a:r>
              <a:rPr lang="en-GB" altLang="zh-CN" dirty="0"/>
              <a:t>:</a:t>
            </a:r>
            <a:endParaRPr lang="en-GB" altLang="zh-CN" dirty="0"/>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dirty="0"/>
              <a:t>        </a:t>
            </a:r>
            <a:r>
              <a:rPr lang="en-GB" altLang="zh-CN" sz="2800" dirty="0">
                <a:latin typeface="Times New Roman" panose="02020603050405020304" pitchFamily="18" charset="0"/>
                <a:cs typeface="Times New Roman" panose="02020603050405020304" pitchFamily="18" charset="0"/>
              </a:rPr>
              <a:t>Input event</a:t>
            </a:r>
            <a:r>
              <a:rPr lang="zh-CN" altLang="en-GB" sz="2800" dirty="0"/>
              <a:t>的使用。</a:t>
            </a:r>
            <a:endParaRPr lang="zh-CN" altLang="en-GB" sz="2800" dirty="0"/>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2800" dirty="0"/>
              <a:t>        多点触摸协议</a:t>
            </a:r>
            <a:r>
              <a:rPr lang="en-GB" altLang="zh-CN" sz="2800" dirty="0">
                <a:latin typeface="Times New Roman" panose="02020603050405020304" pitchFamily="18" charset="0"/>
                <a:cs typeface="Times New Roman" panose="02020603050405020304" pitchFamily="18" charset="0"/>
              </a:rPr>
              <a:t>(Multi-touch Protocol)</a:t>
            </a:r>
            <a:endParaRPr lang="en-GB" altLang="zh-CN" sz="2800" dirty="0">
              <a:latin typeface="Times New Roman" panose="02020603050405020304" pitchFamily="18" charset="0"/>
              <a:cs typeface="Times New Roman" panose="02020603050405020304" pitchFamily="18"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dirty="0"/>
              <a:t>2</a:t>
            </a:r>
            <a:r>
              <a:rPr lang="en-US" altLang="en-GB" dirty="0"/>
              <a:t>. </a:t>
            </a:r>
            <a:r>
              <a:rPr lang="zh-CN" altLang="en-GB" dirty="0"/>
              <a:t>获取多点触摸的坐标。</a:t>
            </a:r>
            <a:endParaRPr lang="zh-CN" altLang="en-GB" dirty="0"/>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dirty="0">
                <a:sym typeface="Arial" panose="020B0604020202020204" pitchFamily="34" charset="0"/>
              </a:rPr>
              <a:t>3</a:t>
            </a:r>
            <a:r>
              <a:rPr lang="en-US" altLang="en-GB" dirty="0">
                <a:sym typeface="Arial" panose="020B0604020202020204" pitchFamily="34" charset="0"/>
              </a:rPr>
              <a:t>. </a:t>
            </a:r>
            <a:r>
              <a:rPr lang="zh-CN" altLang="en-GB" dirty="0">
                <a:sym typeface="Arial" panose="020B0604020202020204" pitchFamily="34" charset="0"/>
              </a:rPr>
              <a:t>在</a:t>
            </a:r>
            <a:r>
              <a:rPr lang="en-GB" altLang="zh-CN" dirty="0">
                <a:latin typeface="Times New Roman" panose="02020603050405020304" pitchFamily="18" charset="0"/>
                <a:cs typeface="Times New Roman" panose="02020603050405020304" pitchFamily="18" charset="0"/>
                <a:sym typeface="Arial" panose="020B0604020202020204" pitchFamily="34" charset="0"/>
              </a:rPr>
              <a:t>LCD</a:t>
            </a:r>
            <a:r>
              <a:rPr lang="zh-CN" altLang="en-GB" dirty="0">
                <a:sym typeface="Arial" panose="020B0604020202020204" pitchFamily="34" charset="0"/>
              </a:rPr>
              <a:t>上显示多点触摸轨迹。</a:t>
            </a:r>
            <a:endParaRPr lang="zh-CN" altLang="en-GB" dirty="0">
              <a:sym typeface="Arial" panose="020B0604020202020204" pitchFamily="34" charset="0"/>
            </a:endParaRPr>
          </a:p>
          <a:p>
            <a:pPr indent="-333375" defTabSz="914400" eaLnBrk="1" hangingPunct="1">
              <a:spcBef>
                <a:spcPts val="900"/>
              </a:spcBef>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dirty="0">
                <a:sym typeface="Arial" panose="020B0604020202020204" pitchFamily="34" charset="0"/>
              </a:rPr>
              <a:t>4</a:t>
            </a:r>
            <a:r>
              <a:rPr lang="en-US" altLang="en-GB" dirty="0">
                <a:sym typeface="Arial" panose="020B0604020202020204" pitchFamily="34" charset="0"/>
              </a:rPr>
              <a:t>. </a:t>
            </a:r>
            <a:r>
              <a:rPr lang="zh-CN" altLang="en-GB" dirty="0">
                <a:sym typeface="Arial" panose="020B0604020202020204" pitchFamily="34" charset="0"/>
              </a:rPr>
              <a:t>绘制一个清除屏幕的按钮，点击后清除屏幕内容。</a:t>
            </a:r>
            <a:endParaRPr lang="zh-CN" altLang="en-GB" dirty="0">
              <a:latin typeface="华文新魏" panose="02010800040101010101" pitchFamily="2" charset="-122"/>
              <a:ea typeface="华文新魏" panose="02010800040101010101" pitchFamily="2" charset="-122"/>
              <a:sym typeface="Arial" panose="020B0604020202020204" pitchFamily="34" charset="0"/>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矩形 260165"/>
          <p:cNvSpPr/>
          <p:nvPr/>
        </p:nvSpPr>
        <p:spPr>
          <a:xfrm>
            <a:off x="611188" y="123825"/>
            <a:ext cx="7991475" cy="641350"/>
          </a:xfrm>
          <a:prstGeom prst="rect">
            <a:avLst/>
          </a:prstGeom>
          <a:noFill/>
          <a:ln w="9525">
            <a:noFill/>
          </a:ln>
        </p:spPr>
        <p:txBody>
          <a:bodyPr wrap="none" anchor="ctr" anchorCtr="0"/>
          <a:lstStyle/>
          <a:p>
            <a:pPr eaLnBrk="1" hangingPunct="1"/>
            <a:r>
              <a:rPr lang="en-US" altLang="zh-CN" sz="40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Linux</a:t>
            </a:r>
            <a:r>
              <a:rPr lang="zh-CN" altLang="en-US" sz="4000" b="1" dirty="0">
                <a:solidFill>
                  <a:schemeClr val="tx1"/>
                </a:solidFill>
                <a:latin typeface="幼圆" panose="02010509060101010101" pitchFamily="49" charset="-122"/>
                <a:ea typeface="幼圆" panose="02010509060101010101" pitchFamily="49" charset="-122"/>
              </a:rPr>
              <a:t>触摸屏驱动接口</a:t>
            </a:r>
            <a:r>
              <a:rPr lang="en-US" altLang="zh-CN" sz="40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Input Event</a:t>
            </a:r>
            <a:endParaRPr lang="en-US" altLang="zh-CN" sz="40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6803" name="矩形 260169"/>
          <p:cNvSpPr/>
          <p:nvPr/>
        </p:nvSpPr>
        <p:spPr>
          <a:xfrm>
            <a:off x="277813" y="998538"/>
            <a:ext cx="8524875" cy="5729605"/>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r>
              <a:rPr lang="en-US" altLang="zh-CN" sz="2800" b="1" dirty="0">
                <a:solidFill>
                  <a:schemeClr val="tx1"/>
                </a:solidFill>
                <a:latin typeface="华文新魏" panose="02010800040101010101" pitchFamily="2" charset="-122"/>
                <a:ea typeface="华文新魏" panose="02010800040101010101" pitchFamily="2" charset="-122"/>
              </a:rPr>
              <a:t>common/touch.c:</a:t>
            </a:r>
            <a:endParaRPr lang="en-US" altLang="zh-CN" sz="2800" b="1" dirty="0">
              <a:solidFill>
                <a:schemeClr val="tx1"/>
              </a:solidFill>
              <a:latin typeface="华文新魏" panose="02010800040101010101" pitchFamily="2" charset="-122"/>
              <a:ea typeface="华文新魏" panose="02010800040101010101" pitchFamily="2" charset="-122"/>
            </a:endParaRPr>
          </a:p>
          <a:p>
            <a:pPr eaLnBrk="1" hangingPunct="1">
              <a:lnSpc>
                <a:spcPct val="180000"/>
              </a:lnSpc>
            </a:pPr>
            <a:r>
              <a:rPr lang="zh-CN" altLang="en-US" sz="1800" b="1" dirty="0">
                <a:solidFill>
                  <a:schemeClr val="tx1"/>
                </a:solidFill>
                <a:latin typeface="宋体" panose="02010600030101010101" pitchFamily="2" charset="-122"/>
              </a:rPr>
              <a:t>int</a:t>
            </a:r>
            <a:r>
              <a:rPr lang="en-US" altLang="zh-CN" sz="1800" b="1" dirty="0">
                <a:solidFill>
                  <a:schemeClr val="tx1"/>
                </a:solidFill>
                <a:latin typeface="宋体" panose="02010600030101010101" pitchFamily="2" charset="-122"/>
              </a:rPr>
              <a:t> touch_init(char *dev)</a:t>
            </a:r>
            <a:endParaRPr lang="en-US" altLang="zh-CN" sz="1800" b="1" dirty="0">
              <a:solidFill>
                <a:schemeClr val="tx1"/>
              </a:solidFill>
              <a:latin typeface="宋体" panose="0201060003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	touch_fd = open(dev, O_RDONLY);</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	if(touch_fd &lt; 0){	</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		printf("Open event device error!\n");		</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		return</a:t>
            </a:r>
            <a:r>
              <a:rPr lang="zh-CN" altLang="en-US" sz="1800" dirty="0">
                <a:solidFill>
                  <a:schemeClr val="tx1"/>
                </a:solidFill>
                <a:latin typeface="华文新魏" panose="02010800040101010101" pitchFamily="2" charset="-122"/>
                <a:ea typeface="华文新魏" panose="02010800040101010101" pitchFamily="2" charset="-122"/>
              </a:rPr>
              <a:t> -1</a:t>
            </a:r>
            <a:r>
              <a:rPr lang="en-US" altLang="zh-CN" sz="1800" dirty="0">
                <a:solidFill>
                  <a:schemeClr val="tx1"/>
                </a:solidFill>
                <a:latin typeface="华文新魏" panose="02010800040101010101" pitchFamily="2" charset="-122"/>
                <a:ea typeface="华文新魏" panose="02010800040101010101" pitchFamily="2" charset="-122"/>
              </a:rPr>
              <a:t>;</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 	} </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zh-CN" altLang="en-US" sz="1800" dirty="0">
                <a:solidFill>
                  <a:schemeClr val="tx1"/>
                </a:solidFill>
                <a:latin typeface="华文新魏" panose="02010800040101010101" pitchFamily="2" charset="-122"/>
                <a:ea typeface="华文新魏" panose="02010800040101010101" pitchFamily="2" charset="-122"/>
              </a:rPr>
              <a:t>	</a:t>
            </a:r>
            <a:r>
              <a:rPr lang="en-US" altLang="zh-CN" sz="1800" dirty="0">
                <a:solidFill>
                  <a:schemeClr val="tx1"/>
                </a:solidFill>
                <a:latin typeface="华文新魏" panose="02010800040101010101" pitchFamily="2" charset="-122"/>
                <a:ea typeface="华文新魏" panose="02010800040101010101" pitchFamily="2" charset="-122"/>
              </a:rPr>
              <a:t>return</a:t>
            </a:r>
            <a:r>
              <a:rPr lang="zh-CN" altLang="en-US" sz="1800" dirty="0">
                <a:solidFill>
                  <a:schemeClr val="tx1"/>
                </a:solidFill>
                <a:latin typeface="华文新魏" panose="02010800040101010101" pitchFamily="2" charset="-122"/>
                <a:ea typeface="华文新魏" panose="02010800040101010101" pitchFamily="2" charset="-122"/>
              </a:rPr>
              <a:t> touch_fd</a:t>
            </a:r>
            <a:r>
              <a:rPr lang="en-US" altLang="zh-CN" sz="1800" dirty="0">
                <a:solidFill>
                  <a:schemeClr val="tx1"/>
                </a:solidFill>
                <a:latin typeface="华文新魏" panose="02010800040101010101" pitchFamily="2" charset="-122"/>
                <a:ea typeface="华文新魏" panose="02010800040101010101" pitchFamily="2" charset="-122"/>
              </a:rPr>
              <a:t>;</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Times New Roman" panose="02020603050405020304" pitchFamily="18" charset="0"/>
              </a:rPr>
              <a:t>struct input_event {</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	struct timeval time;</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	__u16 type;</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	__u16 code;</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	__s32 value;</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struct input_event data;</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r>
              <a:rPr lang="en-US" altLang="zh-CN" sz="1800" dirty="0">
                <a:solidFill>
                  <a:schemeClr val="tx1"/>
                </a:solidFill>
                <a:latin typeface="华文新魏" panose="02010800040101010101" pitchFamily="2" charset="-122"/>
                <a:ea typeface="华文新魏" panose="02010800040101010101" pitchFamily="2" charset="-122"/>
              </a:rPr>
              <a:t>read(touch_fd, &amp;data, sizeof(data));</a:t>
            </a:r>
            <a:endParaRPr lang="en-US" altLang="zh-CN" sz="1800" dirty="0">
              <a:solidFill>
                <a:schemeClr val="tx1"/>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267265"/>
          <p:cNvSpPr/>
          <p:nvPr/>
        </p:nvSpPr>
        <p:spPr>
          <a:xfrm>
            <a:off x="971233" y="188595"/>
            <a:ext cx="7991475" cy="641350"/>
          </a:xfrm>
          <a:prstGeom prst="rect">
            <a:avLst/>
          </a:prstGeom>
          <a:noFill/>
          <a:ln w="9525">
            <a:noFill/>
          </a:ln>
        </p:spPr>
        <p:txBody>
          <a:bodyPr wrap="none" anchor="ctr" anchorCtr="0"/>
          <a:lstStyle/>
          <a:p>
            <a:pPr eaLnBrk="1" hangingPunct="1"/>
            <a:r>
              <a:rPr lang="zh-CN" altLang="en-US" sz="4000" b="1" dirty="0">
                <a:solidFill>
                  <a:schemeClr val="tx1"/>
                </a:solidFill>
                <a:latin typeface="幼圆" panose="02010509060101010101" pitchFamily="49" charset="-122"/>
                <a:ea typeface="幼圆" panose="02010509060101010101" pitchFamily="49" charset="-122"/>
              </a:rPr>
              <a:t>多点触摸协议</a:t>
            </a:r>
            <a:endParaRPr lang="zh-CN" altLang="en-US" sz="4000" b="1" dirty="0">
              <a:solidFill>
                <a:schemeClr val="tx1"/>
              </a:solidFill>
              <a:latin typeface="幼圆" panose="02010509060101010101" pitchFamily="49" charset="-122"/>
              <a:ea typeface="幼圆" panose="02010509060101010101" pitchFamily="49" charset="-122"/>
            </a:endParaRPr>
          </a:p>
        </p:txBody>
      </p:sp>
      <p:sp>
        <p:nvSpPr>
          <p:cNvPr id="77827" name="矩形 267266"/>
          <p:cNvSpPr/>
          <p:nvPr/>
        </p:nvSpPr>
        <p:spPr>
          <a:xfrm>
            <a:off x="277813" y="1089025"/>
            <a:ext cx="8524875" cy="36830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r>
              <a:rPr lang="zh-CN" altLang="en-US" dirty="0">
                <a:solidFill>
                  <a:schemeClr val="tx1"/>
                </a:solidFill>
                <a:latin typeface="Times New Roman" panose="02020603050405020304" pitchFamily="18" charset="0"/>
              </a:rPr>
              <a:t>当有一个触摸事件发生时，连续读取多条记录（</a:t>
            </a:r>
            <a:r>
              <a:rPr lang="en-US" altLang="zh-CN" dirty="0">
                <a:solidFill>
                  <a:schemeClr val="tx1"/>
                </a:solidFill>
                <a:latin typeface="Times New Roman" panose="02020603050405020304" pitchFamily="18" charset="0"/>
                <a:cs typeface="Times New Roman" panose="02020603050405020304" pitchFamily="18" charset="0"/>
              </a:rPr>
              <a:t>struct input_event data</a:t>
            </a:r>
            <a:r>
              <a:rPr lang="zh-CN" altLang="en-US" dirty="0">
                <a:solidFill>
                  <a:schemeClr val="tx1"/>
                </a:solidFill>
                <a:latin typeface="Times New Roman" panose="02020603050405020304" pitchFamily="18" charset="0"/>
              </a:rPr>
              <a:t>）：</a:t>
            </a:r>
            <a:endParaRPr lang="en-US" altLang="zh-CN" dirty="0">
              <a:solidFill>
                <a:schemeClr val="tx1"/>
              </a:solidFill>
              <a:latin typeface="Times New Roman" panose="02020603050405020304" pitchFamily="18" charset="0"/>
            </a:endParaRPr>
          </a:p>
        </p:txBody>
      </p:sp>
      <p:graphicFrame>
        <p:nvGraphicFramePr>
          <p:cNvPr id="100355" name="表格 100354"/>
          <p:cNvGraphicFramePr>
            <a:graphicFrameLocks noGrp="1"/>
          </p:cNvGraphicFramePr>
          <p:nvPr/>
        </p:nvGraphicFramePr>
        <p:xfrm>
          <a:off x="296863" y="1600200"/>
          <a:ext cx="8280400" cy="2848589"/>
        </p:xfrm>
        <a:graphic>
          <a:graphicData uri="http://schemas.openxmlformats.org/drawingml/2006/table">
            <a:tbl>
              <a:tblPr/>
              <a:tblGrid>
                <a:gridCol w="1890712"/>
                <a:gridCol w="3240088"/>
                <a:gridCol w="3149600"/>
              </a:tblGrid>
              <a:tr h="396875">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data.type</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data.code</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data.value</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EV_ABS</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ABS_MT_POSITION_X</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坐标值</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 screen_width-1)</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EV_ABS</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ABS_MT_POSITION_Y</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坐标值</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 screen_height-1)</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EV_ABS</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ABS_MT_SLOT</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轨迹值</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(0,1,2,3,4)</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6400">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EV_ABS</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ABS_MT_TRACKING_ID</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轨迹值</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(&gt;=0, -1)</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0050">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EV_SYN</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SYN_REPORT</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方正书宋_GBK" charset="-122"/>
                        </a:defRPr>
                      </a:lvl1pPr>
                      <a:lvl2pPr>
                        <a:spcBef>
                          <a:spcPct val="20000"/>
                        </a:spcBef>
                        <a:defRPr sz="2400">
                          <a:solidFill>
                            <a:schemeClr val="tx1"/>
                          </a:solidFill>
                          <a:latin typeface="Arial" panose="020B0604020202020204" pitchFamily="34" charset="0"/>
                          <a:ea typeface="方正书宋_GBK" charset="-122"/>
                        </a:defRPr>
                      </a:lvl2pPr>
                      <a:lvl3pPr>
                        <a:spcBef>
                          <a:spcPct val="20000"/>
                        </a:spcBef>
                        <a:defRPr sz="2000">
                          <a:solidFill>
                            <a:schemeClr val="tx1"/>
                          </a:solidFill>
                          <a:latin typeface="Arial" panose="020B0604020202020204" pitchFamily="34" charset="0"/>
                          <a:ea typeface="方正书宋_GBK" charset="-122"/>
                        </a:defRPr>
                      </a:lvl3pPr>
                      <a:lvl4pPr>
                        <a:spcBef>
                          <a:spcPct val="20000"/>
                        </a:spcBef>
                        <a:defRPr>
                          <a:solidFill>
                            <a:schemeClr val="tx1"/>
                          </a:solidFill>
                          <a:latin typeface="Arial" panose="020B0604020202020204" pitchFamily="34" charset="0"/>
                          <a:ea typeface="方正书宋_GBK" charset="-122"/>
                        </a:defRPr>
                      </a:lvl4pPr>
                      <a:lvl5pPr>
                        <a:spcBef>
                          <a:spcPct val="20000"/>
                        </a:spcBef>
                        <a:defRPr>
                          <a:solidFill>
                            <a:schemeClr val="tx1"/>
                          </a:solidFill>
                          <a:latin typeface="Arial" panose="020B0604020202020204" pitchFamily="34" charset="0"/>
                          <a:ea typeface="方正书宋_GBK"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方正书宋_GBK" charset="-122"/>
                        </a:defRPr>
                      </a:lvl9pPr>
                    </a:lstStyle>
                    <a:p>
                      <a:pPr marL="0" marR="0" lvl="0" indent="0" algn="l" defTabSz="914400" rtl="0" eaLnBrk="1" fontAlgn="base" latinLnBrk="0" hangingPunct="1">
                        <a:lnSpc>
                          <a:spcPct val="100000"/>
                        </a:lnSpc>
                        <a:spcBef>
                          <a:spcPct val="20000"/>
                        </a:spcBef>
                        <a:spcAft>
                          <a:spcPct val="0"/>
                        </a:spcAft>
                        <a:buClrTx/>
                        <a:buSzPct val="100000"/>
                        <a:buFont typeface="Times New Roman" panose="02020603050405020304" pitchFamily="18" charset="0"/>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无</a:t>
                      </a: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09" marB="4570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7858" name="矩形 267337"/>
          <p:cNvSpPr/>
          <p:nvPr/>
        </p:nvSpPr>
        <p:spPr>
          <a:xfrm>
            <a:off x="611188" y="4598988"/>
            <a:ext cx="7216775" cy="36830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r>
              <a:rPr lang="zh-CN" altLang="en-US" dirty="0">
                <a:solidFill>
                  <a:srgbClr val="FF0000"/>
                </a:solidFill>
                <a:latin typeface="Times New Roman" panose="02020603050405020304" pitchFamily="18" charset="0"/>
              </a:rPr>
              <a:t>注：只发送变化的内容</a:t>
            </a:r>
            <a:endParaRPr lang="zh-CN" altLang="en-US" dirty="0">
              <a:solidFill>
                <a:srgbClr val="FF0000"/>
              </a:solidFill>
              <a:latin typeface="Times New Roman" panose="02020603050405020304" pitchFamily="18" charset="0"/>
            </a:endParaRPr>
          </a:p>
        </p:txBody>
      </p:sp>
      <p:sp>
        <p:nvSpPr>
          <p:cNvPr id="77859" name="矩形 267338"/>
          <p:cNvSpPr/>
          <p:nvPr/>
        </p:nvSpPr>
        <p:spPr>
          <a:xfrm>
            <a:off x="611188" y="5283200"/>
            <a:ext cx="7216775" cy="119888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r>
              <a:rPr lang="zh-CN" altLang="en-US" dirty="0">
                <a:solidFill>
                  <a:schemeClr val="tx1"/>
                </a:solidFill>
                <a:latin typeface="Times New Roman" panose="02020603050405020304" pitchFamily="18" charset="0"/>
              </a:rPr>
              <a:t>可以用</a:t>
            </a:r>
            <a:r>
              <a:rPr lang="en-US" altLang="zh-CN" dirty="0">
                <a:solidFill>
                  <a:schemeClr val="tx1"/>
                </a:solidFill>
                <a:latin typeface="Times New Roman" panose="02020603050405020304" pitchFamily="18" charset="0"/>
              </a:rPr>
              <a:t>event</a:t>
            </a:r>
            <a:r>
              <a:rPr lang="zh-CN" altLang="en-US" dirty="0">
                <a:solidFill>
                  <a:schemeClr val="tx1"/>
                </a:solidFill>
                <a:latin typeface="Times New Roman" panose="02020603050405020304" pitchFamily="18" charset="0"/>
              </a:rPr>
              <a:t>协议测试工具</a:t>
            </a:r>
            <a:r>
              <a:rPr lang="en-US" altLang="zh-CN" dirty="0">
                <a:solidFill>
                  <a:schemeClr val="tx1"/>
                </a:solidFill>
                <a:latin typeface="Times New Roman" panose="02020603050405020304" pitchFamily="18" charset="0"/>
              </a:rPr>
              <a:t>(evtest)</a:t>
            </a:r>
            <a:r>
              <a:rPr lang="zh-CN" altLang="en-US" dirty="0">
                <a:solidFill>
                  <a:schemeClr val="tx1"/>
                </a:solidFill>
                <a:latin typeface="Times New Roman" panose="02020603050405020304" pitchFamily="18" charset="0"/>
              </a:rPr>
              <a:t>输出每一条记录：</a:t>
            </a:r>
            <a:endParaRPr lang="zh-CN" altLang="en-US" dirty="0">
              <a:solidFill>
                <a:schemeClr val="tx1"/>
              </a:solidFill>
              <a:latin typeface="Times New Roman" panose="02020603050405020304" pitchFamily="18" charset="0"/>
            </a:endParaRPr>
          </a:p>
          <a:p>
            <a:pPr eaLnBrk="1" hangingPunct="1"/>
            <a:r>
              <a:rPr lang="zh-CN" altLang="en-US" dirty="0">
                <a:solidFill>
                  <a:schemeClr val="tx1"/>
                </a:solidFill>
                <a:latin typeface="Times New Roman" panose="02020603050405020304" pitchFamily="18" charset="0"/>
              </a:rPr>
              <a:t>	</a:t>
            </a:r>
            <a:r>
              <a:rPr lang="en-US" altLang="zh-CN" dirty="0">
                <a:solidFill>
                  <a:schemeClr val="tx1"/>
                </a:solidFill>
                <a:latin typeface="Times New Roman" panose="02020603050405020304" pitchFamily="18" charset="0"/>
              </a:rPr>
              <a:t>evtest   /dev/input/event3</a:t>
            </a:r>
            <a:endParaRPr lang="en-US" altLang="zh-CN" dirty="0">
              <a:solidFill>
                <a:schemeClr val="tx1"/>
              </a:solidFill>
              <a:latin typeface="Times New Roman" panose="02020603050405020304" pitchFamily="18" charset="0"/>
            </a:endParaRPr>
          </a:p>
          <a:p>
            <a:pPr eaLnBrk="1" hangingPunct="1"/>
            <a:r>
              <a:rPr lang="zh-CN" altLang="en-US" dirty="0">
                <a:solidFill>
                  <a:srgbClr val="FF0000"/>
                </a:solidFill>
                <a:latin typeface="Times New Roman" panose="02020603050405020304" pitchFamily="18" charset="0"/>
              </a:rPr>
              <a:t>注：该处的</a:t>
            </a:r>
            <a:r>
              <a:rPr lang="en-US" altLang="zh-CN" dirty="0">
                <a:solidFill>
                  <a:srgbClr val="FF0000"/>
                </a:solidFill>
                <a:latin typeface="Times New Roman" panose="02020603050405020304" pitchFamily="18" charset="0"/>
              </a:rPr>
              <a:t>event3</a:t>
            </a:r>
            <a:r>
              <a:rPr lang="zh-CN" altLang="en-US" dirty="0">
                <a:solidFill>
                  <a:srgbClr val="FF0000"/>
                </a:solidFill>
                <a:latin typeface="Times New Roman" panose="02020603050405020304" pitchFamily="18" charset="0"/>
              </a:rPr>
              <a:t>为触摸屏事件对应的文件，不同的设备可能不同，还可能为</a:t>
            </a:r>
            <a:r>
              <a:rPr lang="en-US" altLang="zh-CN" dirty="0">
                <a:solidFill>
                  <a:srgbClr val="FF0000"/>
                </a:solidFill>
                <a:latin typeface="Times New Roman" panose="02020603050405020304" pitchFamily="18" charset="0"/>
              </a:rPr>
              <a:t>event0</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event1···</a:t>
            </a:r>
            <a:r>
              <a:rPr lang="zh-CN" altLang="en-US" dirty="0">
                <a:solidFill>
                  <a:srgbClr val="FF0000"/>
                </a:solidFill>
                <a:latin typeface="Times New Roman" panose="02020603050405020304" pitchFamily="18" charset="0"/>
              </a:rPr>
              <a:t>，需要通过查看</a:t>
            </a:r>
            <a:r>
              <a:rPr lang="zh-CN" altLang="en-US" dirty="0">
                <a:solidFill>
                  <a:srgbClr val="FF0000"/>
                </a:solidFill>
                <a:latin typeface="Times New Roman" panose="02020603050405020304" pitchFamily="18" charset="0"/>
                <a:cs typeface="Times New Roman" panose="02020603050405020304" pitchFamily="18" charset="0"/>
              </a:rPr>
              <a:t>/proc/bus/input/devices</a:t>
            </a:r>
            <a:r>
              <a:rPr lang="zh-CN" altLang="en-US" dirty="0">
                <a:solidFill>
                  <a:srgbClr val="FF0000"/>
                </a:solidFill>
                <a:latin typeface="Times New Roman" panose="02020603050405020304" pitchFamily="18" charset="0"/>
              </a:rPr>
              <a:t>来确认</a:t>
            </a:r>
            <a:endParaRPr lang="zh-CN" altLang="en-US" dirty="0">
              <a:solidFill>
                <a:srgbClr val="FF0000"/>
              </a:solidFill>
              <a:latin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36865"/>
          <p:cNvSpPr>
            <a:spLocks noGrp="1"/>
          </p:cNvSpPr>
          <p:nvPr>
            <p:ph type="title"/>
          </p:nvPr>
        </p:nvSpPr>
        <p:spPr>
          <a:xfrm>
            <a:off x="1016635" y="143193"/>
            <a:ext cx="6848475" cy="644525"/>
          </a:xfrm>
        </p:spPr>
        <p:txBody>
          <a:bodyPr vert="horz" wrap="square" lIns="90000" tIns="46800" rIns="90000" bIns="46800" anchor="ctr" anchorCtr="0"/>
          <a:lstStyle/>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800" b="1" dirty="0">
                <a:ea typeface="幼圆" panose="02010509060101010101" pitchFamily="49" charset="-122"/>
              </a:rPr>
              <a:t>硬件平台</a:t>
            </a:r>
            <a:endParaRPr lang="zh-CN" altLang="en-GB" sz="4800" b="1" dirty="0">
              <a:ea typeface="幼圆" panose="02010509060101010101" pitchFamily="49" charset="-122"/>
            </a:endParaRPr>
          </a:p>
        </p:txBody>
      </p:sp>
      <p:sp>
        <p:nvSpPr>
          <p:cNvPr id="23555" name="文本占位符 36866"/>
          <p:cNvSpPr>
            <a:spLocks noGrp="1"/>
          </p:cNvSpPr>
          <p:nvPr>
            <p:ph idx="1"/>
          </p:nvPr>
        </p:nvSpPr>
        <p:spPr>
          <a:xfrm>
            <a:off x="657225" y="1403350"/>
            <a:ext cx="7875588" cy="4591050"/>
          </a:xfrm>
        </p:spPr>
        <p:txBody>
          <a:bodyPr vert="horz" wrap="square" lIns="90000" tIns="46800" rIns="90000" bIns="46800" anchor="t" anchorCtr="0"/>
          <a:lstStyle/>
          <a:p>
            <a:pPr indent="-334645" defTabSz="914400" eaLnBrk="1" hangingPunct="1">
              <a:lnSpc>
                <a:spcPct val="90000"/>
              </a:lnSpc>
              <a:spcBef>
                <a:spcPts val="800"/>
              </a:spcBef>
              <a:spcAft>
                <a:spcPts val="800"/>
              </a:spcAft>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文泉驿微米黑" panose="020B0606030804020204" charset="-122"/>
              </a:rPr>
              <a:t>1</a:t>
            </a:r>
            <a:r>
              <a:rPr lang="en-US" altLang="en-GB" sz="2800" b="1" dirty="0">
                <a:latin typeface="文泉驿微米黑" panose="020B0606030804020204" charset="-122"/>
              </a:rPr>
              <a:t>. </a:t>
            </a:r>
            <a:r>
              <a:rPr lang="en-GB" altLang="zh-CN" sz="2800" b="1" dirty="0">
                <a:latin typeface="Times New Roman" panose="02020603050405020304" pitchFamily="18" charset="0"/>
                <a:cs typeface="Times New Roman" panose="02020603050405020304" pitchFamily="18" charset="0"/>
              </a:rPr>
              <a:t>CPU</a:t>
            </a:r>
            <a:r>
              <a:rPr lang="zh-CN" altLang="en-GB" sz="2800" b="1" dirty="0">
                <a:latin typeface="文泉驿微米黑" panose="020B0606030804020204" charset="-122"/>
              </a:rPr>
              <a:t>：瑞芯微</a:t>
            </a:r>
            <a:r>
              <a:rPr lang="en-GB" altLang="zh-CN" sz="2800" b="1" dirty="0">
                <a:latin typeface="Times New Roman" panose="02020603050405020304" pitchFamily="18" charset="0"/>
                <a:cs typeface="Times New Roman" panose="02020603050405020304" pitchFamily="18" charset="0"/>
              </a:rPr>
              <a:t>RK3399</a:t>
            </a:r>
            <a:endParaRPr lang="zh-CN" altLang="en-GB" sz="2800" b="1" dirty="0">
              <a:latin typeface="文泉驿微米黑" panose="020B0606030804020204" charset="-122"/>
            </a:endParaRPr>
          </a:p>
          <a:p>
            <a:pPr indent="-334645" defTabSz="914400" eaLnBrk="1" hangingPunct="1">
              <a:lnSpc>
                <a:spcPct val="90000"/>
              </a:lnSpc>
              <a:spcBef>
                <a:spcPts val="800"/>
              </a:spcBef>
              <a:spcAft>
                <a:spcPts val="800"/>
              </a:spcAft>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文泉驿微米黑" panose="020B0606030804020204" charset="-122"/>
              </a:rPr>
              <a:t>2</a:t>
            </a:r>
            <a:r>
              <a:rPr lang="en-US" altLang="en-GB" sz="2800" b="1" dirty="0">
                <a:latin typeface="文泉驿微米黑" panose="020B0606030804020204" charset="-122"/>
              </a:rPr>
              <a:t>. </a:t>
            </a:r>
            <a:r>
              <a:rPr lang="en-GB" altLang="zh-CN" sz="2800" b="1" dirty="0">
                <a:latin typeface="Times New Roman" panose="02020603050405020304" pitchFamily="18" charset="0"/>
                <a:cs typeface="Times New Roman" panose="02020603050405020304" pitchFamily="18" charset="0"/>
              </a:rPr>
              <a:t>GPU</a:t>
            </a:r>
            <a:r>
              <a:rPr lang="zh-CN" altLang="en-GB" sz="2800" b="1" dirty="0">
                <a:latin typeface="文泉驿微米黑" panose="020B0606030804020204" charset="-122"/>
              </a:rPr>
              <a:t>：</a:t>
            </a:r>
            <a:r>
              <a:rPr lang="en-GB" altLang="zh-CN" sz="2800" b="1" dirty="0">
                <a:latin typeface="Times New Roman" panose="02020603050405020304" pitchFamily="18" charset="0"/>
                <a:cs typeface="Times New Roman" panose="02020603050405020304" pitchFamily="18" charset="0"/>
              </a:rPr>
              <a:t>Multi-core Mali-T860</a:t>
            </a:r>
            <a:r>
              <a:rPr sz="2800" b="1" dirty="0">
                <a:latin typeface="文泉驿微米黑" panose="020B0606030804020204" charset="-122"/>
              </a:rPr>
              <a:t> </a:t>
            </a:r>
            <a:endParaRPr sz="2800" b="1" dirty="0">
              <a:latin typeface="文泉驿微米黑" panose="020B0606030804020204" charset="-122"/>
            </a:endParaRPr>
          </a:p>
          <a:p>
            <a:pPr indent="-334645" defTabSz="914400" eaLnBrk="1" hangingPunct="1">
              <a:lnSpc>
                <a:spcPct val="90000"/>
              </a:lnSpc>
              <a:spcBef>
                <a:spcPts val="800"/>
              </a:spcBef>
              <a:spcAft>
                <a:spcPts val="800"/>
              </a:spcAft>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文泉驿微米黑" panose="020B0606030804020204" charset="-122"/>
              </a:rPr>
              <a:t>3</a:t>
            </a:r>
            <a:r>
              <a:rPr lang="en-US" altLang="en-GB" sz="2800" b="1" dirty="0">
                <a:latin typeface="文泉驿微米黑" panose="020B0606030804020204" charset="-122"/>
              </a:rPr>
              <a:t>. </a:t>
            </a:r>
            <a:r>
              <a:rPr lang="zh-CN" altLang="en-GB" sz="2800" b="1" dirty="0">
                <a:latin typeface="文泉驿微米黑" panose="020B0606030804020204" charset="-122"/>
              </a:rPr>
              <a:t>内存：</a:t>
            </a:r>
            <a:r>
              <a:rPr lang="en-GB" altLang="zh-CN" sz="2800" b="1" dirty="0">
                <a:latin typeface="Times New Roman" panose="02020603050405020304" pitchFamily="18" charset="0"/>
                <a:cs typeface="Times New Roman" panose="02020603050405020304" pitchFamily="18" charset="0"/>
              </a:rPr>
              <a:t>3GB/4GB</a:t>
            </a:r>
            <a:r>
              <a:rPr lang="zh-CN" altLang="en-GB" sz="2800" b="1" dirty="0">
                <a:latin typeface="文泉驿微米黑" panose="020B0606030804020204" charset="-122"/>
              </a:rPr>
              <a:t> </a:t>
            </a:r>
            <a:r>
              <a:rPr lang="en-GB" altLang="zh-CN" sz="2800" b="1" dirty="0">
                <a:latin typeface="Times New Roman" panose="02020603050405020304" pitchFamily="18" charset="0"/>
                <a:cs typeface="Times New Roman" panose="02020603050405020304" pitchFamily="18" charset="0"/>
              </a:rPr>
              <a:t>LPDDR4</a:t>
            </a:r>
            <a:endParaRPr lang="zh-CN" altLang="en-GB" sz="2800" b="1" dirty="0">
              <a:latin typeface="文泉驿微米黑" panose="020B0606030804020204" charset="-122"/>
            </a:endParaRPr>
          </a:p>
          <a:p>
            <a:pPr indent="-334645" defTabSz="914400" eaLnBrk="1" hangingPunct="1">
              <a:lnSpc>
                <a:spcPct val="90000"/>
              </a:lnSpc>
              <a:spcBef>
                <a:spcPts val="800"/>
              </a:spcBef>
              <a:spcAft>
                <a:spcPts val="800"/>
              </a:spcAft>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文泉驿微米黑" panose="020B0606030804020204" charset="-122"/>
              </a:rPr>
              <a:t>4</a:t>
            </a:r>
            <a:r>
              <a:rPr lang="en-US" altLang="en-GB" sz="2800" b="1" dirty="0">
                <a:latin typeface="文泉驿微米黑" panose="020B0606030804020204" charset="-122"/>
              </a:rPr>
              <a:t>. </a:t>
            </a:r>
            <a:r>
              <a:rPr lang="zh-CN" altLang="en-GB" sz="2800" b="1" dirty="0">
                <a:latin typeface="文泉驿微米黑" panose="020B0606030804020204" charset="-122"/>
              </a:rPr>
              <a:t>外存：</a:t>
            </a:r>
            <a:r>
              <a:rPr lang="en-GB" altLang="zh-CN" sz="2800" b="1" dirty="0">
                <a:latin typeface="Times New Roman" panose="02020603050405020304" pitchFamily="18" charset="0"/>
                <a:cs typeface="Times New Roman" panose="02020603050405020304" pitchFamily="18" charset="0"/>
              </a:rPr>
              <a:t>SD</a:t>
            </a:r>
            <a:r>
              <a:rPr lang="en-GB" altLang="zh-CN" sz="2800" b="1" dirty="0">
                <a:latin typeface="文泉驿微米黑" panose="020B0606030804020204" charset="-122"/>
              </a:rPr>
              <a:t> </a:t>
            </a:r>
            <a:r>
              <a:rPr lang="en-GB" altLang="zh-CN" sz="2800" b="1" dirty="0">
                <a:latin typeface="Times New Roman" panose="02020603050405020304" pitchFamily="18" charset="0"/>
                <a:cs typeface="Times New Roman" panose="02020603050405020304" pitchFamily="18" charset="0"/>
              </a:rPr>
              <a:t>Card</a:t>
            </a:r>
            <a:r>
              <a:rPr lang="zh-CN" altLang="en-GB" sz="2800" b="1" dirty="0">
                <a:latin typeface="文泉驿微米黑" panose="020B0606030804020204" charset="-122"/>
              </a:rPr>
              <a:t>，</a:t>
            </a:r>
            <a:r>
              <a:rPr lang="en-GB" altLang="zh-CN" sz="2800" b="1" dirty="0">
                <a:latin typeface="Times New Roman" panose="02020603050405020304" pitchFamily="18" charset="0"/>
                <a:cs typeface="Times New Roman" panose="02020603050405020304" pitchFamily="18" charset="0"/>
              </a:rPr>
              <a:t>32GB</a:t>
            </a:r>
            <a:endParaRPr lang="en-GB" altLang="zh-CN" sz="2800" b="1" dirty="0">
              <a:latin typeface="文泉驿微米黑" panose="020B0606030804020204" charset="-122"/>
            </a:endParaRPr>
          </a:p>
          <a:p>
            <a:pPr indent="-334645" defTabSz="914400" eaLnBrk="1" hangingPunct="1">
              <a:lnSpc>
                <a:spcPct val="90000"/>
              </a:lnSpc>
              <a:spcBef>
                <a:spcPts val="800"/>
              </a:spcBef>
              <a:spcAft>
                <a:spcPts val="800"/>
              </a:spcAft>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文泉驿微米黑" panose="020B0606030804020204" charset="-122"/>
              </a:rPr>
              <a:t>5</a:t>
            </a:r>
            <a:r>
              <a:rPr lang="en-US" altLang="en-GB" sz="2800" b="1" dirty="0">
                <a:latin typeface="文泉驿微米黑" panose="020B0606030804020204" charset="-122"/>
              </a:rPr>
              <a:t>. </a:t>
            </a:r>
            <a:r>
              <a:rPr lang="zh-CN" altLang="en-GB" sz="2800" b="1" dirty="0">
                <a:latin typeface="文泉驿微米黑" panose="020B0606030804020204" charset="-122"/>
              </a:rPr>
              <a:t>屏幕：</a:t>
            </a:r>
            <a:r>
              <a:rPr lang="en-GB" altLang="zh-CN" sz="2800" b="1" dirty="0">
                <a:latin typeface="Times New Roman" panose="02020603050405020304" pitchFamily="18" charset="0"/>
                <a:cs typeface="Times New Roman" panose="02020603050405020304" pitchFamily="18" charset="0"/>
              </a:rPr>
              <a:t>7</a:t>
            </a:r>
            <a:r>
              <a:rPr lang="zh-CN" altLang="en-GB" sz="2800" b="1" dirty="0">
                <a:latin typeface="文泉驿微米黑" panose="020B0606030804020204" charset="-122"/>
              </a:rPr>
              <a:t>寸，</a:t>
            </a:r>
            <a:r>
              <a:rPr lang="en-GB" altLang="zh-CN" sz="2800" b="1" dirty="0">
                <a:latin typeface="Times New Roman" panose="02020603050405020304" pitchFamily="18" charset="0"/>
                <a:cs typeface="Times New Roman" panose="02020603050405020304" pitchFamily="18" charset="0"/>
              </a:rPr>
              <a:t>1024*600</a:t>
            </a:r>
            <a:endParaRPr lang="en-GB" altLang="zh-CN" sz="2800" b="1" dirty="0">
              <a:latin typeface="文泉驿微米黑" panose="020B0606030804020204" charset="-122"/>
            </a:endParaRPr>
          </a:p>
          <a:p>
            <a:pPr indent="-334645" defTabSz="914400" eaLnBrk="1" hangingPunct="1">
              <a:lnSpc>
                <a:spcPct val="90000"/>
              </a:lnSpc>
              <a:spcBef>
                <a:spcPts val="800"/>
              </a:spcBef>
              <a:spcAft>
                <a:spcPts val="800"/>
              </a:spcAft>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文泉驿微米黑" panose="020B0606030804020204" charset="-122"/>
              </a:rPr>
              <a:t>6</a:t>
            </a:r>
            <a:r>
              <a:rPr lang="en-US" altLang="en-GB" sz="2800" b="1" dirty="0">
                <a:latin typeface="文泉驿微米黑" panose="020B0606030804020204" charset="-122"/>
              </a:rPr>
              <a:t>. </a:t>
            </a:r>
            <a:r>
              <a:rPr lang="zh-CN" altLang="en-GB" sz="2800" b="1" dirty="0">
                <a:latin typeface="文泉驿微米黑" panose="020B0606030804020204" charset="-122"/>
              </a:rPr>
              <a:t>触摸屏：五点电容式触摸屏</a:t>
            </a:r>
            <a:endParaRPr lang="zh-CN" altLang="en-GB" sz="2800" b="1" dirty="0">
              <a:latin typeface="文泉驿微米黑" panose="020B0606030804020204" charset="-122"/>
            </a:endParaRPr>
          </a:p>
          <a:p>
            <a:pPr indent="-334645" defTabSz="914400" eaLnBrk="1" hangingPunct="1">
              <a:lnSpc>
                <a:spcPct val="90000"/>
              </a:lnSpc>
              <a:spcBef>
                <a:spcPts val="800"/>
              </a:spcBef>
              <a:spcAft>
                <a:spcPts val="800"/>
              </a:spcAft>
              <a:buNone/>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文泉驿微米黑" panose="020B0606030804020204" charset="-122"/>
              </a:rPr>
              <a:t>7</a:t>
            </a:r>
            <a:r>
              <a:rPr lang="en-US" altLang="en-GB" sz="2800" b="1" dirty="0">
                <a:latin typeface="文泉驿微米黑" panose="020B0606030804020204" charset="-122"/>
              </a:rPr>
              <a:t>. </a:t>
            </a:r>
            <a:r>
              <a:rPr lang="zh-CN" altLang="en-GB" sz="2800" b="1" dirty="0">
                <a:latin typeface="文泉驿微米黑" panose="020B0606030804020204" charset="-122"/>
              </a:rPr>
              <a:t>其他：</a:t>
            </a:r>
            <a:r>
              <a:rPr lang="en-GB" altLang="zh-CN" sz="2800" b="1" dirty="0">
                <a:latin typeface="Times New Roman" panose="02020603050405020304" pitchFamily="18" charset="0"/>
                <a:cs typeface="Times New Roman" panose="02020603050405020304" pitchFamily="18" charset="0"/>
              </a:rPr>
              <a:t>USB2.0/3.0</a:t>
            </a:r>
            <a:r>
              <a:rPr lang="zh-CN" altLang="en-GB" sz="2800" b="1" dirty="0">
                <a:latin typeface="文泉驿微米黑" panose="020B0606030804020204" charset="-122"/>
              </a:rPr>
              <a:t>接口，</a:t>
            </a:r>
            <a:r>
              <a:rPr lang="en-GB" altLang="zh-CN" sz="2800" b="1" dirty="0">
                <a:latin typeface="Times New Roman" panose="02020603050405020304" pitchFamily="18" charset="0"/>
                <a:cs typeface="Times New Roman" panose="02020603050405020304" pitchFamily="18" charset="0"/>
              </a:rPr>
              <a:t>Type-C</a:t>
            </a:r>
            <a:r>
              <a:rPr lang="zh-CN" altLang="en-GB" sz="2800" b="1" dirty="0">
                <a:latin typeface="文泉驿微米黑" panose="020B0606030804020204" charset="-122"/>
              </a:rPr>
              <a:t>，</a:t>
            </a:r>
            <a:r>
              <a:rPr lang="zh-CN" altLang="en-US" sz="2800" b="1" dirty="0">
                <a:latin typeface="文泉驿微米黑" panose="020B0606030804020204" charset="-122"/>
              </a:rPr>
              <a:t>千兆</a:t>
            </a:r>
            <a:r>
              <a:rPr lang="zh-CN" altLang="en-GB" sz="2800" b="1" dirty="0">
                <a:latin typeface="文泉驿微米黑" panose="020B0606030804020204" charset="-122"/>
              </a:rPr>
              <a:t>网口，</a:t>
            </a:r>
            <a:r>
              <a:rPr lang="en-GB" altLang="zh-CN" sz="2800" b="1" dirty="0">
                <a:latin typeface="Times New Roman" panose="02020603050405020304" pitchFamily="18" charset="0"/>
                <a:cs typeface="Times New Roman" panose="02020603050405020304" pitchFamily="18" charset="0"/>
              </a:rPr>
              <a:t>wifi</a:t>
            </a:r>
            <a:r>
              <a:rPr lang="zh-CN" altLang="en-GB" sz="2800" b="1" dirty="0">
                <a:latin typeface="文泉驿微米黑" panose="020B0606030804020204" charset="-122"/>
              </a:rPr>
              <a:t>，蓝牙</a:t>
            </a:r>
            <a:r>
              <a:rPr lang="en-GB" altLang="zh-CN" sz="2800" b="1" dirty="0">
                <a:latin typeface="Times New Roman" panose="02020603050405020304" pitchFamily="18" charset="0"/>
                <a:cs typeface="Times New Roman" panose="02020603050405020304" pitchFamily="18" charset="0"/>
              </a:rPr>
              <a:t>5.0</a:t>
            </a:r>
            <a:r>
              <a:rPr lang="zh-CN" altLang="en-US" sz="2800" b="1" dirty="0">
                <a:latin typeface="文泉驿微米黑" panose="020B0606030804020204" charset="-122"/>
              </a:rPr>
              <a:t>，</a:t>
            </a:r>
            <a:r>
              <a:rPr lang="en-GB" altLang="zh-CN" sz="2800" b="1" dirty="0">
                <a:latin typeface="Times New Roman" panose="02020603050405020304" pitchFamily="18" charset="0"/>
                <a:cs typeface="Times New Roman" panose="02020603050405020304" pitchFamily="18" charset="0"/>
              </a:rPr>
              <a:t>HDMI 2.0</a:t>
            </a:r>
            <a:r>
              <a:rPr lang="zh-CN" altLang="en-US" sz="2800" b="1" dirty="0">
                <a:latin typeface="文泉驿微米黑" panose="020B0606030804020204" charset="-122"/>
              </a:rPr>
              <a:t>，</a:t>
            </a:r>
            <a:r>
              <a:rPr lang="en-GB" altLang="zh-CN" sz="2800" b="1" dirty="0">
                <a:latin typeface="Times New Roman" panose="02020603050405020304" pitchFamily="18" charset="0"/>
                <a:cs typeface="Times New Roman" panose="02020603050405020304" pitchFamily="18" charset="0"/>
              </a:rPr>
              <a:t>LCD</a:t>
            </a:r>
            <a:r>
              <a:rPr lang="en-US" altLang="zh-CN" sz="2800" b="1" dirty="0">
                <a:latin typeface="文泉驿微米黑" panose="020B0606030804020204" charset="-122"/>
              </a:rPr>
              <a:t>接口</a:t>
            </a:r>
            <a:endParaRPr lang="en-US" altLang="zh-CN" sz="2800" b="1" dirty="0">
              <a:latin typeface="文泉驿微米黑" panose="020B0606030804020204" charset="-122"/>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矩形 268289"/>
          <p:cNvSpPr/>
          <p:nvPr/>
        </p:nvSpPr>
        <p:spPr>
          <a:xfrm>
            <a:off x="926783" y="143510"/>
            <a:ext cx="7991475" cy="641350"/>
          </a:xfrm>
          <a:prstGeom prst="rect">
            <a:avLst/>
          </a:prstGeom>
          <a:noFill/>
          <a:ln w="9525">
            <a:noFill/>
          </a:ln>
        </p:spPr>
        <p:txBody>
          <a:bodyPr wrap="none" anchor="ctr" anchorCtr="0"/>
          <a:lstStyle/>
          <a:p>
            <a:pPr eaLnBrk="1" hangingPunct="1"/>
            <a:r>
              <a:rPr lang="zh-CN" altLang="en-US" sz="4000" b="1" dirty="0">
                <a:solidFill>
                  <a:schemeClr val="tx1"/>
                </a:solidFill>
                <a:latin typeface="幼圆" panose="02010509060101010101" pitchFamily="49" charset="-122"/>
                <a:ea typeface="幼圆" panose="02010509060101010101" pitchFamily="49" charset="-122"/>
              </a:rPr>
              <a:t>多点触摸协议例子</a:t>
            </a:r>
            <a:endParaRPr lang="zh-CN" altLang="en-US" sz="4000" b="1" dirty="0">
              <a:solidFill>
                <a:schemeClr val="tx1"/>
              </a:solidFill>
              <a:latin typeface="幼圆" panose="02010509060101010101" pitchFamily="49" charset="-122"/>
              <a:ea typeface="幼圆" panose="02010509060101010101" pitchFamily="49" charset="-122"/>
            </a:endParaRPr>
          </a:p>
        </p:txBody>
      </p:sp>
      <p:sp>
        <p:nvSpPr>
          <p:cNvPr id="78851" name="矩形 268290"/>
          <p:cNvSpPr/>
          <p:nvPr/>
        </p:nvSpPr>
        <p:spPr>
          <a:xfrm>
            <a:off x="701675" y="819150"/>
            <a:ext cx="5915025" cy="590804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两个手指按下：</a:t>
            </a:r>
            <a:endPar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ABS_MT_SLOT			0</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ABS_MT_TRACKING_ID	45</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ABS_MT_POSITION_X	x[0]</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ABS_MT_POSITION_Y	y[0]</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ABS_MT_SLOT			1</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ABS_MT_TRACKING_ID	46</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ABS_MT_POSITION_X	x[1]</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ABS_MT_POSITION_Y	y[1]</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SYN_REPORT</a:t>
            </a:r>
            <a:endPar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水平移动第一手指：</a:t>
            </a:r>
            <a:endPar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ABS_MT_SLOT			0</a:t>
            </a:r>
            <a:endPar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ABS_MT_POSITION_X	x[0]</a:t>
            </a:r>
            <a:endPar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SYN_REPORT</a:t>
            </a:r>
            <a:endPar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zh-CN" altLang="sv-SE"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抬起第一个手指：</a:t>
            </a:r>
            <a:endParaRPr lang="zh-CN" altLang="sv-SE"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ABS_MT_TRACKING_ID	-1</a:t>
            </a:r>
            <a:endPar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SYN_REPORT</a:t>
            </a:r>
            <a:endPar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zh-CN" altLang="sv-SE"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抬起第二个手指：</a:t>
            </a:r>
            <a:endParaRPr lang="zh-CN" altLang="sv-SE"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zh-CN" altLang="sv-SE"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ABS_MT_SLOT			1</a:t>
            </a:r>
            <a:endPar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ABS_MT_TRACKING_ID	-1</a:t>
            </a:r>
            <a:endPar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sv-SE"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SYN_REPORT</a:t>
            </a:r>
            <a:endPar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矩形 269313"/>
          <p:cNvSpPr/>
          <p:nvPr/>
        </p:nvSpPr>
        <p:spPr>
          <a:xfrm>
            <a:off x="971868" y="143510"/>
            <a:ext cx="7991475" cy="641350"/>
          </a:xfrm>
          <a:prstGeom prst="rect">
            <a:avLst/>
          </a:prstGeom>
          <a:noFill/>
          <a:ln w="9525">
            <a:noFill/>
          </a:ln>
        </p:spPr>
        <p:txBody>
          <a:bodyPr wrap="none" anchor="ctr" anchorCtr="0"/>
          <a:lstStyle/>
          <a:p>
            <a:pPr eaLnBrk="1" hangingPunct="1"/>
            <a:r>
              <a:rPr lang="zh-CN" altLang="en-US" sz="4000" b="1" dirty="0">
                <a:solidFill>
                  <a:schemeClr val="tx1"/>
                </a:solidFill>
                <a:latin typeface="幼圆" panose="02010509060101010101" pitchFamily="49" charset="-122"/>
                <a:ea typeface="幼圆" panose="02010509060101010101" pitchFamily="49" charset="-122"/>
              </a:rPr>
              <a:t>多点触摸协议实现</a:t>
            </a:r>
            <a:endParaRPr lang="zh-CN" altLang="en-US" sz="4000" b="1" dirty="0">
              <a:solidFill>
                <a:schemeClr val="tx1"/>
              </a:solidFill>
              <a:latin typeface="幼圆" panose="02010509060101010101" pitchFamily="49" charset="-122"/>
              <a:ea typeface="幼圆" panose="02010509060101010101" pitchFamily="49" charset="-122"/>
            </a:endParaRPr>
          </a:p>
        </p:txBody>
      </p:sp>
      <p:sp>
        <p:nvSpPr>
          <p:cNvPr id="79875" name="矩形 269314"/>
          <p:cNvSpPr/>
          <p:nvPr/>
        </p:nvSpPr>
        <p:spPr>
          <a:xfrm>
            <a:off x="746760" y="1268413"/>
            <a:ext cx="7335838" cy="5169535"/>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r>
              <a:rPr lang="en-US" altLang="zh-CN"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common/touch.c:</a:t>
            </a:r>
            <a:endParaRPr lang="en-US" altLang="zh-CN" sz="2400"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#define TOUCH_NO_EVENT  0</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#define TOUCH_PRESS     </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1</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#define TOUCH_MOVE      </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2</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#define TOUCH_RELEASE   </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#define TOUCH_ERROR       </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9</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int touch_read(</a:t>
            </a:r>
            <a:r>
              <a:rPr lang="zh-CN" altLang="en-US"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int touch_fd, </a:t>
            </a:r>
            <a:r>
              <a:rPr lang="en-US" altLang="zh-CN"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int *x, int *y, int *finger)</a:t>
            </a:r>
            <a:endParaRPr lang="en-US" altLang="zh-CN" b="1"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返回触摸信息</a:t>
            </a:r>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TOUCH_NO_EVENT</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TOUCH_PRESS</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TOUCH_MOVE</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TOUCH_RELEASE</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TOUCH_ERROR</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x: 0~1023</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y: 0~599</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finger: 0,1,2,3,4</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a:p>
            <a:pPr eaLnBrk="1" hangingPunct="1"/>
            <a:r>
              <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endParaRPr lang="en-US" altLang="zh-CN"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矩形 270337"/>
          <p:cNvSpPr/>
          <p:nvPr/>
        </p:nvSpPr>
        <p:spPr>
          <a:xfrm>
            <a:off x="1016635" y="188278"/>
            <a:ext cx="5805488" cy="641350"/>
          </a:xfrm>
          <a:prstGeom prst="rect">
            <a:avLst/>
          </a:prstGeom>
          <a:noFill/>
          <a:ln w="9525">
            <a:noFill/>
          </a:ln>
        </p:spPr>
        <p:txBody>
          <a:bodyPr wrap="none" anchor="ctr" anchorCtr="0"/>
          <a:p>
            <a:pPr eaLnBrk="1" hangingPunct="1"/>
            <a:r>
              <a:rPr lang="en-US" altLang="zh-CN" sz="4000" b="1" dirty="0">
                <a:solidFill>
                  <a:schemeClr val="tx1"/>
                </a:solidFill>
                <a:latin typeface="幼圆" panose="02010509060101010101" pitchFamily="49" charset="-122"/>
                <a:ea typeface="幼圆" panose="02010509060101010101" pitchFamily="49" charset="-122"/>
              </a:rPr>
              <a:t>lab</a:t>
            </a:r>
            <a:r>
              <a:rPr lang="zh-CN" altLang="en-US" sz="4000" b="1" dirty="0">
                <a:solidFill>
                  <a:schemeClr val="tx1"/>
                </a:solidFill>
                <a:latin typeface="幼圆" panose="02010509060101010101" pitchFamily="49" charset="-122"/>
                <a:ea typeface="幼圆" panose="02010509060101010101" pitchFamily="49" charset="-122"/>
              </a:rPr>
              <a:t>4</a:t>
            </a:r>
            <a:r>
              <a:rPr lang="en-US" altLang="zh-CN" sz="4000" b="1" dirty="0">
                <a:solidFill>
                  <a:schemeClr val="tx1"/>
                </a:solidFill>
                <a:latin typeface="幼圆" panose="02010509060101010101" pitchFamily="49" charset="-122"/>
                <a:ea typeface="幼圆" panose="02010509060101010101" pitchFamily="49" charset="-122"/>
              </a:rPr>
              <a:t>/main.c</a:t>
            </a:r>
            <a:endParaRPr lang="en-US" altLang="zh-CN" sz="4000" b="1" dirty="0">
              <a:solidFill>
                <a:schemeClr val="tx1"/>
              </a:solidFill>
              <a:latin typeface="幼圆" panose="02010509060101010101" pitchFamily="49" charset="-122"/>
              <a:ea typeface="幼圆" panose="02010509060101010101" pitchFamily="49" charset="-122"/>
            </a:endParaRPr>
          </a:p>
        </p:txBody>
      </p:sp>
      <p:sp>
        <p:nvSpPr>
          <p:cNvPr id="77827" name="矩形 270339"/>
          <p:cNvSpPr/>
          <p:nvPr/>
        </p:nvSpPr>
        <p:spPr>
          <a:xfrm>
            <a:off x="184150" y="1585913"/>
            <a:ext cx="8775700" cy="4679315"/>
          </a:xfrm>
          <a:prstGeom prst="rect">
            <a:avLst/>
          </a:prstGeom>
          <a:solidFill>
            <a:schemeClr val="bg1"/>
          </a:solidFill>
          <a:ln w="9525">
            <a:noFill/>
          </a:ln>
        </p:spPr>
        <p:txBody>
          <a:bodyPr>
            <a:spAutoFit/>
          </a:bodyPr>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int main(int argc, char *argv[])</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fb_init("/dev/fb0");</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fb_draw_rect(0,0,SCREEN_WIDTH,SCREEN_HEIGHT,COLOR_BACKGROUND);</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fb_update();</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a:t>
            </a:r>
            <a:r>
              <a:rPr lang="en-US" altLang="zh-CN" sz="1800">
                <a:solidFill>
                  <a:srgbClr val="FF0000"/>
                </a:solidFill>
                <a:uFillTx/>
                <a:latin typeface="华文新魏" panose="02010800040101010101" pitchFamily="2" charset="-122"/>
                <a:ea typeface="华文新魏" panose="02010800040101010101" pitchFamily="2" charset="-122"/>
                <a:cs typeface="华文新魏" panose="02010800040101010101" pitchFamily="2" charset="-122"/>
              </a:rPr>
              <a:t>打开多点触摸设备文件, 返回文件fd。</a:t>
            </a:r>
            <a:r>
              <a:rPr lang="en-US" altLang="zh-CN" sz="1800">
                <a:solidFill>
                  <a:srgbClr val="FF0000"/>
                </a:solidFill>
                <a:uFillTx/>
                <a:latin typeface="华文新魏" panose="02010800040101010101" pitchFamily="2" charset="-122"/>
                <a:ea typeface="华文新魏" panose="02010800040101010101" pitchFamily="2" charset="-122"/>
                <a:cs typeface="华文新魏" panose="02010800040101010101" pitchFamily="2" charset="-122"/>
                <a:sym typeface="+mn-ea"/>
              </a:rPr>
              <a:t>/</a:t>
            </a:r>
            <a:r>
              <a:rPr lang="en-US" altLang="zh-CN">
                <a:solidFill>
                  <a:srgbClr val="FF0000"/>
                </a:solidFill>
                <a:uFillTx/>
                <a:latin typeface="华文新魏" panose="02010800040101010101" pitchFamily="2" charset="-122"/>
                <a:ea typeface="华文新魏" panose="02010800040101010101" pitchFamily="2" charset="-122"/>
                <a:cs typeface="华文新魏" panose="02010800040101010101" pitchFamily="2" charset="-122"/>
                <a:sym typeface="+mn-ea"/>
              </a:rPr>
              <a:t>dev/input/</a:t>
            </a:r>
            <a:r>
              <a:rPr lang="zh-CN" altLang="en-US">
                <a:solidFill>
                  <a:srgbClr val="FF0000"/>
                </a:solidFill>
                <a:uFillTx/>
                <a:latin typeface="华文新魏" panose="02010800040101010101" pitchFamily="2" charset="-122"/>
                <a:ea typeface="华文新魏" panose="02010800040101010101" pitchFamily="2" charset="-122"/>
                <a:cs typeface="华文新魏" panose="02010800040101010101" pitchFamily="2" charset="-122"/>
                <a:sym typeface="+mn-ea"/>
              </a:rPr>
              <a:t>可能是</a:t>
            </a:r>
            <a:r>
              <a:rPr lang="en-US" altLang="zh-CN">
                <a:solidFill>
                  <a:srgbClr val="FF0000"/>
                </a:solidFill>
                <a:uFillTx/>
                <a:latin typeface="华文新魏" panose="02010800040101010101" pitchFamily="2" charset="-122"/>
                <a:ea typeface="华文新魏" panose="02010800040101010101" pitchFamily="2" charset="-122"/>
                <a:cs typeface="华文新魏" panose="02010800040101010101" pitchFamily="2" charset="-122"/>
                <a:sym typeface="+mn-ea"/>
              </a:rPr>
              <a:t>event0/1/2/3</a:t>
            </a:r>
            <a:r>
              <a:rPr lang="zh-CN" altLang="en-US">
                <a:solidFill>
                  <a:srgbClr val="FF0000"/>
                </a:solidFill>
                <a:uFillTx/>
                <a:latin typeface="华文新魏" panose="02010800040101010101" pitchFamily="2" charset="-122"/>
                <a:ea typeface="华文新魏" panose="02010800040101010101" pitchFamily="2" charset="-122"/>
                <a:cs typeface="华文新魏" panose="02010800040101010101" pitchFamily="2" charset="-122"/>
                <a:sym typeface="+mn-ea"/>
              </a:rPr>
              <a:t>，可以使用</a:t>
            </a:r>
            <a:r>
              <a:rPr lang="en-US" altLang="zh-CN">
                <a:solidFill>
                  <a:srgbClr val="FF0000"/>
                </a:solidFill>
                <a:uFillTx/>
                <a:latin typeface="华文新魏" panose="02010800040101010101" pitchFamily="2" charset="-122"/>
                <a:ea typeface="华文新魏" panose="02010800040101010101" pitchFamily="2" charset="-122"/>
                <a:cs typeface="华文新魏" panose="02010800040101010101" pitchFamily="2" charset="-122"/>
                <a:sym typeface="+mn-ea"/>
              </a:rPr>
              <a:t>cat /dev/input/event(0/1/2/3)</a:t>
            </a:r>
            <a:r>
              <a:rPr lang="zh-CN" altLang="en-US">
                <a:solidFill>
                  <a:srgbClr val="FF0000"/>
                </a:solidFill>
                <a:uFillTx/>
                <a:latin typeface="华文新魏" panose="02010800040101010101" pitchFamily="2" charset="-122"/>
                <a:ea typeface="华文新魏" panose="02010800040101010101" pitchFamily="2" charset="-122"/>
                <a:cs typeface="华文新魏" panose="02010800040101010101" pitchFamily="2" charset="-122"/>
                <a:sym typeface="+mn-ea"/>
              </a:rPr>
              <a:t>进行辅助判断</a:t>
            </a:r>
            <a:r>
              <a:rPr lang="en-US" altLang="zh-CN">
                <a:solidFill>
                  <a:srgbClr val="FF0000"/>
                </a:solidFill>
                <a:uFillTx/>
                <a:latin typeface="华文新魏" panose="02010800040101010101" pitchFamily="2" charset="-122"/>
                <a:ea typeface="华文新魏" panose="02010800040101010101" pitchFamily="2" charset="-122"/>
                <a:cs typeface="华文新魏" panose="02010800040101010101" pitchFamily="2" charset="-122"/>
                <a:sym typeface="+mn-ea"/>
              </a:rPr>
              <a:t>,</a:t>
            </a:r>
            <a:r>
              <a:rPr lang="zh-CN" altLang="en-US">
                <a:solidFill>
                  <a:srgbClr val="FF0000"/>
                </a:solidFill>
                <a:uFillTx/>
                <a:latin typeface="华文新魏" panose="02010800040101010101" pitchFamily="2" charset="-122"/>
                <a:ea typeface="华文新魏" panose="02010800040101010101" pitchFamily="2" charset="-122"/>
                <a:cs typeface="华文新魏" panose="02010800040101010101" pitchFamily="2" charset="-122"/>
                <a:sym typeface="+mn-ea"/>
              </a:rPr>
              <a:t>设备正确按压触摸屏会有乱码打印。</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touch_fd = touch_init("/dev/input/event2");</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tx1"/>
                </a:solidFill>
                <a:latin typeface="Times New Roman" panose="02020603050405020304" pitchFamily="18" charset="0"/>
                <a:cs typeface="Times New Roman" panose="02020603050405020304" pitchFamily="18" charset="0"/>
              </a:rPr>
              <a:t>添加任务</a:t>
            </a: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tx1"/>
                </a:solidFill>
                <a:latin typeface="Times New Roman" panose="02020603050405020304" pitchFamily="18" charset="0"/>
                <a:cs typeface="Times New Roman" panose="02020603050405020304" pitchFamily="18" charset="0"/>
              </a:rPr>
              <a:t>当</a:t>
            </a:r>
            <a:r>
              <a:rPr lang="en-US" altLang="zh-CN" dirty="0">
                <a:solidFill>
                  <a:schemeClr val="tx1"/>
                </a:solidFill>
                <a:latin typeface="Times New Roman" panose="02020603050405020304" pitchFamily="18" charset="0"/>
                <a:cs typeface="Times New Roman" panose="02020603050405020304" pitchFamily="18" charset="0"/>
              </a:rPr>
              <a:t>touch_fd</a:t>
            </a:r>
            <a:r>
              <a:rPr lang="zh-CN" altLang="en-US" dirty="0">
                <a:solidFill>
                  <a:schemeClr val="tx1"/>
                </a:solidFill>
                <a:latin typeface="Times New Roman" panose="02020603050405020304" pitchFamily="18" charset="0"/>
                <a:cs typeface="Times New Roman" panose="02020603050405020304" pitchFamily="18" charset="0"/>
              </a:rPr>
              <a:t>文件可读时</a:t>
            </a: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tx1"/>
                </a:solidFill>
                <a:latin typeface="Times New Roman" panose="02020603050405020304" pitchFamily="18" charset="0"/>
                <a:cs typeface="Times New Roman" panose="02020603050405020304" pitchFamily="18" charset="0"/>
              </a:rPr>
              <a:t>会自动调用</a:t>
            </a:r>
            <a:r>
              <a:rPr lang="en-US" altLang="zh-CN" dirty="0">
                <a:solidFill>
                  <a:schemeClr val="tx1"/>
                </a:solidFill>
                <a:latin typeface="Times New Roman" panose="02020603050405020304" pitchFamily="18" charset="0"/>
                <a:cs typeface="Times New Roman" panose="02020603050405020304" pitchFamily="18" charset="0"/>
              </a:rPr>
              <a:t>touch_event_cb</a:t>
            </a:r>
            <a:r>
              <a:rPr lang="zh-CN" altLang="en-US" dirty="0">
                <a:solidFill>
                  <a:schemeClr val="tx1"/>
                </a:solidFill>
                <a:latin typeface="Times New Roman" panose="02020603050405020304" pitchFamily="18" charset="0"/>
                <a:cs typeface="Times New Roman" panose="02020603050405020304" pitchFamily="18" charset="0"/>
              </a:rPr>
              <a:t>函数</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task_add_file(touch_fd, touch_event_cb);</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tx1"/>
                </a:solidFill>
                <a:latin typeface="Times New Roman" panose="02020603050405020304" pitchFamily="18" charset="0"/>
                <a:cs typeface="Times New Roman" panose="02020603050405020304" pitchFamily="18" charset="0"/>
              </a:rPr>
              <a:t>进入任务循环</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task_loop();</a:t>
            </a:r>
            <a:endParaRPr lang="zh-CN" altLang="en-US"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return 0;</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a:t>
            </a:r>
            <a:endParaRPr lang="en-US" altLang="zh-CN" dirty="0">
              <a:solidFill>
                <a:schemeClr val="tx1"/>
              </a:solidFill>
              <a:latin typeface="Times New Roman" panose="02020603050405020304" pitchFamily="18" charset="0"/>
              <a:ea typeface="Times New Roman" panose="02020603050405020304" pitchFamily="18" charset="0"/>
            </a:endParaRPr>
          </a:p>
        </p:txBody>
      </p:sp>
      <p:sp>
        <p:nvSpPr>
          <p:cNvPr id="77828" name="文本框 1"/>
          <p:cNvSpPr txBox="1"/>
          <p:nvPr/>
        </p:nvSpPr>
        <p:spPr>
          <a:xfrm>
            <a:off x="184150" y="1001713"/>
            <a:ext cx="4275138" cy="400050"/>
          </a:xfrm>
          <a:prstGeom prst="rect">
            <a:avLst/>
          </a:prstGeom>
          <a:noFill/>
          <a:ln w="9525">
            <a:noFill/>
          </a:ln>
        </p:spPr>
        <p:txBody>
          <a:bodyPr>
            <a:spAutoFit/>
          </a:bodyPr>
          <a:p>
            <a:r>
              <a:rPr lang="en-US" altLang="zh-CN" sz="2000" dirty="0">
                <a:solidFill>
                  <a:schemeClr val="tx1"/>
                </a:solidFill>
                <a:latin typeface="Times New Roman" panose="02020603050405020304" pitchFamily="18" charset="0"/>
                <a:cs typeface="Times New Roman" panose="02020603050405020304" pitchFamily="18" charset="0"/>
              </a:rPr>
              <a:t>main</a:t>
            </a:r>
            <a:r>
              <a:rPr lang="zh-CN" altLang="en-US" sz="2000" dirty="0">
                <a:solidFill>
                  <a:schemeClr val="tx1"/>
                </a:solidFill>
                <a:latin typeface="Times New Roman" panose="02020603050405020304" pitchFamily="18" charset="0"/>
                <a:cs typeface="Times New Roman" panose="02020603050405020304" pitchFamily="18" charset="0"/>
              </a:rPr>
              <a:t>函数</a:t>
            </a:r>
            <a:endParaRPr lang="zh-CN" altLang="en-US" sz="2000" dirty="0">
              <a:solidFill>
                <a:schemeClr val="tx1"/>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矩形 270339"/>
          <p:cNvSpPr/>
          <p:nvPr/>
        </p:nvSpPr>
        <p:spPr>
          <a:xfrm>
            <a:off x="187325" y="1763713"/>
            <a:ext cx="8775700" cy="4746625"/>
          </a:xfrm>
          <a:prstGeom prst="rect">
            <a:avLst/>
          </a:prstGeom>
          <a:solidFill>
            <a:schemeClr val="bg1"/>
          </a:solidFill>
          <a:ln w="9525">
            <a:noFill/>
          </a:ln>
        </p:spPr>
        <p:txBody>
          <a:bodyPr>
            <a:spAutoFit/>
          </a:bodyPr>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static void touch_event_cb(int fd)</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int type,x,y,finger;</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type = touch_read(fd, &amp;x, &amp;y, &amp;finger);</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switch(type){</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case TOUCH_PRESS:</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case TOUCH_MOVE:</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case TOUCH_RELEASE:</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printf(“type=%d,x=%d,y=%d,finger=%d\n”,type,x,y,finger);</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break;</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case TOUCH_ERROR:</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default:</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return;</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fb_update();</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	return;</a:t>
            </a:r>
            <a:endParaRPr lang="en-US" altLang="zh-CN" dirty="0">
              <a:solidFill>
                <a:schemeClr val="tx1"/>
              </a:solidFill>
              <a:latin typeface="Times New Roman" panose="02020603050405020304" pitchFamily="18" charset="0"/>
              <a:cs typeface="Times New Roman" panose="02020603050405020304" pitchFamily="18" charset="0"/>
            </a:endParaRPr>
          </a:p>
          <a:p>
            <a:pPr eaLnBrk="1" hangingPunct="1">
              <a:lnSpc>
                <a:spcPct val="80000"/>
              </a:lnSpc>
              <a:spcBef>
                <a:spcPct val="20000"/>
              </a:spcBef>
            </a:pPr>
            <a:r>
              <a:rPr lang="en-US" altLang="zh-CN" dirty="0">
                <a:solidFill>
                  <a:schemeClr val="tx1"/>
                </a:solidFill>
                <a:latin typeface="Times New Roman" panose="02020603050405020304" pitchFamily="18" charset="0"/>
                <a:cs typeface="Times New Roman" panose="02020603050405020304" pitchFamily="18" charset="0"/>
              </a:rPr>
              <a:t>}</a:t>
            </a:r>
            <a:endParaRPr lang="en-US" altLang="zh-CN" dirty="0">
              <a:solidFill>
                <a:schemeClr val="tx1"/>
              </a:solidFill>
              <a:latin typeface="Times New Roman" panose="02020603050405020304" pitchFamily="18" charset="0"/>
              <a:ea typeface="Times New Roman" panose="02020603050405020304" pitchFamily="18" charset="0"/>
            </a:endParaRPr>
          </a:p>
        </p:txBody>
      </p:sp>
      <p:sp>
        <p:nvSpPr>
          <p:cNvPr id="78851" name="矩形 270340"/>
          <p:cNvSpPr/>
          <p:nvPr/>
        </p:nvSpPr>
        <p:spPr>
          <a:xfrm>
            <a:off x="6076950" y="5408613"/>
            <a:ext cx="2879725" cy="83185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eaLnBrk="1" hangingPunct="1"/>
            <a:r>
              <a:rPr lang="zh-CN" altLang="en-US" sz="2400" b="1" dirty="0">
                <a:solidFill>
                  <a:srgbClr val="A50021"/>
                </a:solidFill>
                <a:latin typeface="Times New Roman" panose="02020603050405020304" pitchFamily="18" charset="0"/>
              </a:rPr>
              <a:t>扩充该程序，完成后面的实验内容。</a:t>
            </a:r>
            <a:endParaRPr lang="zh-CN" altLang="en-US" sz="2400" b="1" dirty="0">
              <a:solidFill>
                <a:srgbClr val="A50021"/>
              </a:solidFill>
              <a:latin typeface="Times New Roman" panose="02020603050405020304" pitchFamily="18" charset="0"/>
            </a:endParaRPr>
          </a:p>
        </p:txBody>
      </p:sp>
      <p:sp>
        <p:nvSpPr>
          <p:cNvPr id="78852" name="矩形 270337"/>
          <p:cNvSpPr/>
          <p:nvPr/>
        </p:nvSpPr>
        <p:spPr>
          <a:xfrm>
            <a:off x="1016635" y="143193"/>
            <a:ext cx="5805488" cy="641350"/>
          </a:xfrm>
          <a:prstGeom prst="rect">
            <a:avLst/>
          </a:prstGeom>
          <a:noFill/>
          <a:ln w="9525">
            <a:noFill/>
          </a:ln>
        </p:spPr>
        <p:txBody>
          <a:bodyPr wrap="none" anchor="ctr" anchorCtr="0"/>
          <a:p>
            <a:pPr eaLnBrk="1" hangingPunct="1"/>
            <a:r>
              <a:rPr lang="en-US" altLang="zh-CN" sz="4000" b="1" dirty="0">
                <a:solidFill>
                  <a:schemeClr val="tx1"/>
                </a:solidFill>
                <a:latin typeface="幼圆" panose="02010509060101010101" pitchFamily="49" charset="-122"/>
                <a:ea typeface="幼圆" panose="02010509060101010101" pitchFamily="49" charset="-122"/>
              </a:rPr>
              <a:t>lab</a:t>
            </a:r>
            <a:r>
              <a:rPr lang="zh-CN" altLang="en-US" sz="4000" b="1" dirty="0">
                <a:solidFill>
                  <a:schemeClr val="tx1"/>
                </a:solidFill>
                <a:latin typeface="幼圆" panose="02010509060101010101" pitchFamily="49" charset="-122"/>
                <a:ea typeface="幼圆" panose="02010509060101010101" pitchFamily="49" charset="-122"/>
              </a:rPr>
              <a:t>4</a:t>
            </a:r>
            <a:r>
              <a:rPr lang="en-US" altLang="zh-CN" sz="4000" b="1" dirty="0">
                <a:solidFill>
                  <a:schemeClr val="tx1"/>
                </a:solidFill>
                <a:latin typeface="幼圆" panose="02010509060101010101" pitchFamily="49" charset="-122"/>
                <a:ea typeface="幼圆" panose="02010509060101010101" pitchFamily="49" charset="-122"/>
              </a:rPr>
              <a:t>/main.c</a:t>
            </a:r>
            <a:endParaRPr lang="en-US" altLang="zh-CN" sz="4000" b="1" dirty="0">
              <a:solidFill>
                <a:schemeClr val="tx1"/>
              </a:solidFill>
              <a:latin typeface="幼圆" panose="02010509060101010101" pitchFamily="49" charset="-122"/>
              <a:ea typeface="幼圆" panose="02010509060101010101" pitchFamily="49" charset="-122"/>
            </a:endParaRPr>
          </a:p>
        </p:txBody>
      </p:sp>
      <p:sp>
        <p:nvSpPr>
          <p:cNvPr id="78853" name="文本框 4"/>
          <p:cNvSpPr txBox="1"/>
          <p:nvPr/>
        </p:nvSpPr>
        <p:spPr>
          <a:xfrm>
            <a:off x="187325" y="1144588"/>
            <a:ext cx="6886575" cy="400050"/>
          </a:xfrm>
          <a:prstGeom prst="rect">
            <a:avLst/>
          </a:prstGeom>
          <a:noFill/>
          <a:ln w="9525">
            <a:noFill/>
          </a:ln>
        </p:spPr>
        <p:txBody>
          <a:bodyPr>
            <a:spAutoFit/>
          </a:bodyPr>
          <a:p>
            <a:r>
              <a:rPr lang="en-US" altLang="zh-CN" sz="2000" dirty="0">
                <a:solidFill>
                  <a:schemeClr val="tx1"/>
                </a:solidFill>
                <a:latin typeface="Times New Roman" panose="02020603050405020304" pitchFamily="18" charset="0"/>
                <a:cs typeface="Times New Roman" panose="02020603050405020304" pitchFamily="18" charset="0"/>
              </a:rPr>
              <a:t>touch_event_cb</a:t>
            </a:r>
            <a:r>
              <a:rPr lang="zh-CN" altLang="en-US" sz="2000" dirty="0">
                <a:solidFill>
                  <a:schemeClr val="tx1"/>
                </a:solidFill>
                <a:latin typeface="Times New Roman" panose="02020603050405020304" pitchFamily="18" charset="0"/>
                <a:cs typeface="Times New Roman" panose="02020603050405020304" pitchFamily="18" charset="0"/>
              </a:rPr>
              <a:t>函数：当</a:t>
            </a:r>
            <a:r>
              <a:rPr lang="en-US" altLang="zh-CN" sz="2000" dirty="0">
                <a:solidFill>
                  <a:schemeClr val="tx1"/>
                </a:solidFill>
                <a:latin typeface="Times New Roman" panose="02020603050405020304" pitchFamily="18" charset="0"/>
                <a:cs typeface="Times New Roman" panose="02020603050405020304" pitchFamily="18" charset="0"/>
              </a:rPr>
              <a:t>fd</a:t>
            </a:r>
            <a:r>
              <a:rPr lang="zh-CN" altLang="en-US" sz="2000" dirty="0">
                <a:solidFill>
                  <a:schemeClr val="tx1"/>
                </a:solidFill>
                <a:latin typeface="Times New Roman" panose="02020603050405020304" pitchFamily="18" charset="0"/>
                <a:cs typeface="Times New Roman" panose="02020603050405020304" pitchFamily="18" charset="0"/>
              </a:rPr>
              <a:t>文件可读时</a:t>
            </a:r>
            <a:r>
              <a:rPr lang="en-US" altLang="zh-CN" sz="2000" dirty="0">
                <a:solidFill>
                  <a:schemeClr val="tx1"/>
                </a:solidFill>
                <a:latin typeface="Times New Roman" panose="02020603050405020304" pitchFamily="18" charset="0"/>
                <a:cs typeface="Times New Roman" panose="02020603050405020304" pitchFamily="18" charset="0"/>
              </a:rPr>
              <a:t>, </a:t>
            </a:r>
            <a:r>
              <a:rPr lang="zh-CN" altLang="en-US" sz="2000" dirty="0">
                <a:solidFill>
                  <a:schemeClr val="tx1"/>
                </a:solidFill>
                <a:latin typeface="Times New Roman" panose="02020603050405020304" pitchFamily="18" charset="0"/>
                <a:cs typeface="Times New Roman" panose="02020603050405020304" pitchFamily="18" charset="0"/>
              </a:rPr>
              <a:t>自动被调用</a:t>
            </a:r>
            <a:endParaRPr lang="zh-CN" altLang="en-US" sz="2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294913"/>
          <p:cNvSpPr/>
          <p:nvPr/>
        </p:nvSpPr>
        <p:spPr>
          <a:xfrm>
            <a:off x="926783" y="143510"/>
            <a:ext cx="7991475" cy="641350"/>
          </a:xfrm>
          <a:prstGeom prst="rect">
            <a:avLst/>
          </a:prstGeom>
          <a:noFill/>
          <a:ln w="9525">
            <a:noFill/>
          </a:ln>
        </p:spPr>
        <p:txBody>
          <a:bodyPr wrap="none" anchor="ctr" anchorCtr="0"/>
          <a:lstStyle/>
          <a:p>
            <a:pPr eaLnBrk="1" hangingPunct="1"/>
            <a:r>
              <a:rPr lang="en-US" altLang="zh-CN" sz="40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Lab</a:t>
            </a:r>
            <a:r>
              <a:rPr lang="zh-CN" altLang="en-US" sz="40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4</a:t>
            </a:r>
            <a:r>
              <a:rPr lang="en-US" altLang="zh-CN" sz="40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/main.c</a:t>
            </a:r>
            <a:r>
              <a:rPr lang="en-US" altLang="zh-CN" sz="4000" b="1" dirty="0">
                <a:solidFill>
                  <a:schemeClr val="tx1"/>
                </a:solidFill>
                <a:latin typeface="幼圆" panose="02010509060101010101" pitchFamily="49" charset="-122"/>
                <a:ea typeface="幼圆" panose="02010509060101010101" pitchFamily="49" charset="-122"/>
              </a:rPr>
              <a:t>(</a:t>
            </a:r>
            <a:r>
              <a:rPr lang="zh-CN" altLang="en-US" sz="4000" b="1" dirty="0">
                <a:solidFill>
                  <a:schemeClr val="tx1"/>
                </a:solidFill>
                <a:latin typeface="幼圆" panose="02010509060101010101" pitchFamily="49" charset="-122"/>
                <a:ea typeface="幼圆" panose="02010509060101010101" pitchFamily="49" charset="-122"/>
              </a:rPr>
              <a:t>选做下面一种</a:t>
            </a:r>
            <a:r>
              <a:rPr lang="en-US" altLang="zh-CN" sz="4000" b="1" dirty="0">
                <a:solidFill>
                  <a:schemeClr val="tx1"/>
                </a:solidFill>
                <a:latin typeface="幼圆" panose="02010509060101010101" pitchFamily="49" charset="-122"/>
                <a:ea typeface="幼圆" panose="02010509060101010101" pitchFamily="49" charset="-122"/>
              </a:rPr>
              <a:t>)</a:t>
            </a:r>
            <a:endParaRPr lang="zh-CN" altLang="en-US" sz="4000" b="1" dirty="0">
              <a:solidFill>
                <a:schemeClr val="tx1"/>
              </a:solidFill>
              <a:latin typeface="幼圆" panose="02010509060101010101" pitchFamily="49" charset="-122"/>
              <a:ea typeface="幼圆" panose="02010509060101010101" pitchFamily="49" charset="-122"/>
            </a:endParaRPr>
          </a:p>
        </p:txBody>
      </p:sp>
      <p:sp>
        <p:nvSpPr>
          <p:cNvPr id="81923" name="矩形 294915"/>
          <p:cNvSpPr/>
          <p:nvPr/>
        </p:nvSpPr>
        <p:spPr>
          <a:xfrm>
            <a:off x="71438" y="4643438"/>
            <a:ext cx="4365625" cy="1476375"/>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r>
              <a:rPr lang="en-US" altLang="zh-CN" b="1" dirty="0">
                <a:solidFill>
                  <a:srgbClr val="A50021"/>
                </a:solidFill>
                <a:latin typeface="Times New Roman" panose="02020603050405020304" pitchFamily="18" charset="0"/>
              </a:rPr>
              <a:t>1. </a:t>
            </a:r>
            <a:r>
              <a:rPr lang="zh-CN" altLang="en-US" b="1" dirty="0">
                <a:solidFill>
                  <a:srgbClr val="A50021"/>
                </a:solidFill>
                <a:latin typeface="Times New Roman" panose="02020603050405020304" pitchFamily="18" charset="0"/>
              </a:rPr>
              <a:t>每个手指轨迹的颜色不同；</a:t>
            </a:r>
            <a:endParaRPr lang="zh-CN" altLang="en-US" b="1" dirty="0">
              <a:solidFill>
                <a:srgbClr val="A50021"/>
              </a:solidFill>
              <a:latin typeface="Times New Roman" panose="02020603050405020304" pitchFamily="18" charset="0"/>
            </a:endParaRPr>
          </a:p>
          <a:p>
            <a:pPr eaLnBrk="1" hangingPunct="1"/>
            <a:r>
              <a:rPr lang="en-US" altLang="zh-CN" b="1" dirty="0">
                <a:solidFill>
                  <a:srgbClr val="A50021"/>
                </a:solidFill>
                <a:latin typeface="Times New Roman" panose="02020603050405020304" pitchFamily="18" charset="0"/>
              </a:rPr>
              <a:t>2. </a:t>
            </a:r>
            <a:r>
              <a:rPr lang="zh-CN" altLang="en-US" b="1" dirty="0">
                <a:solidFill>
                  <a:srgbClr val="A50021"/>
                </a:solidFill>
                <a:latin typeface="Times New Roman" panose="02020603050405020304" pitchFamily="18" charset="0"/>
              </a:rPr>
              <a:t>轨迹是连贯的，不能断断续续；</a:t>
            </a:r>
            <a:endParaRPr lang="zh-CN" altLang="en-US" b="1" dirty="0">
              <a:solidFill>
                <a:srgbClr val="A50021"/>
              </a:solidFill>
              <a:latin typeface="Times New Roman" panose="02020603050405020304" pitchFamily="18" charset="0"/>
            </a:endParaRPr>
          </a:p>
          <a:p>
            <a:pPr eaLnBrk="1" hangingPunct="1"/>
            <a:r>
              <a:rPr lang="en-US" altLang="zh-CN" b="1" dirty="0">
                <a:solidFill>
                  <a:srgbClr val="A50021"/>
                </a:solidFill>
                <a:latin typeface="Times New Roman" panose="02020603050405020304" pitchFamily="18" charset="0"/>
              </a:rPr>
              <a:t>3. </a:t>
            </a:r>
            <a:r>
              <a:rPr lang="zh-CN" altLang="en-US" b="1" dirty="0">
                <a:solidFill>
                  <a:srgbClr val="A50021"/>
                </a:solidFill>
                <a:latin typeface="Times New Roman" panose="02020603050405020304" pitchFamily="18" charset="0"/>
              </a:rPr>
              <a:t>轨迹要比较粗，线宽不能是</a:t>
            </a:r>
            <a:r>
              <a:rPr lang="en-US" altLang="zh-CN" b="1" dirty="0">
                <a:solidFill>
                  <a:srgbClr val="A50021"/>
                </a:solidFill>
                <a:latin typeface="Times New Roman" panose="02020603050405020304" pitchFamily="18" charset="0"/>
              </a:rPr>
              <a:t>1</a:t>
            </a:r>
            <a:r>
              <a:rPr lang="zh-CN" altLang="en-US" b="1" dirty="0">
                <a:solidFill>
                  <a:srgbClr val="A50021"/>
                </a:solidFill>
                <a:latin typeface="Times New Roman" panose="02020603050405020304" pitchFamily="18" charset="0"/>
              </a:rPr>
              <a:t>个点；</a:t>
            </a:r>
            <a:endParaRPr lang="zh-CN" altLang="en-US" b="1" dirty="0">
              <a:solidFill>
                <a:srgbClr val="A50021"/>
              </a:solidFill>
              <a:latin typeface="Times New Roman" panose="02020603050405020304" pitchFamily="18" charset="0"/>
            </a:endParaRPr>
          </a:p>
          <a:p>
            <a:pPr eaLnBrk="1" hangingPunct="1"/>
            <a:r>
              <a:rPr lang="en-US" altLang="zh-CN" b="1" dirty="0">
                <a:solidFill>
                  <a:srgbClr val="A50021"/>
                </a:solidFill>
                <a:latin typeface="Times New Roman" panose="02020603050405020304" pitchFamily="18" charset="0"/>
              </a:rPr>
              <a:t>4. </a:t>
            </a:r>
            <a:r>
              <a:rPr lang="zh-CN" altLang="en-US" b="1" dirty="0">
                <a:solidFill>
                  <a:srgbClr val="A50021"/>
                </a:solidFill>
                <a:latin typeface="Times New Roman" panose="02020603050405020304" pitchFamily="18" charset="0"/>
              </a:rPr>
              <a:t>绘制一个清除屏幕的按钮，点击后清除屏幕内容。</a:t>
            </a:r>
            <a:endParaRPr lang="zh-CN" altLang="en-US" b="1" dirty="0">
              <a:solidFill>
                <a:srgbClr val="A50021"/>
              </a:solidFill>
              <a:latin typeface="Times New Roman" panose="02020603050405020304" pitchFamily="18" charset="0"/>
            </a:endParaRPr>
          </a:p>
        </p:txBody>
      </p:sp>
      <p:pic>
        <p:nvPicPr>
          <p:cNvPr id="81924" name="图片 294917" descr="mtouch2"/>
          <p:cNvPicPr>
            <a:picLocks noChangeAspect="1"/>
          </p:cNvPicPr>
          <p:nvPr/>
        </p:nvPicPr>
        <p:blipFill>
          <a:blip r:embed="rId1"/>
          <a:stretch>
            <a:fillRect/>
          </a:stretch>
        </p:blipFill>
        <p:spPr>
          <a:xfrm>
            <a:off x="71755" y="998538"/>
            <a:ext cx="4481513" cy="3360737"/>
          </a:xfrm>
          <a:prstGeom prst="rect">
            <a:avLst/>
          </a:prstGeom>
          <a:noFill/>
          <a:ln w="9525">
            <a:noFill/>
          </a:ln>
        </p:spPr>
      </p:pic>
      <p:pic>
        <p:nvPicPr>
          <p:cNvPr id="81925" name="图片 294918" descr="mtouch"/>
          <p:cNvPicPr>
            <a:picLocks noChangeAspect="1"/>
          </p:cNvPicPr>
          <p:nvPr/>
        </p:nvPicPr>
        <p:blipFill>
          <a:blip r:embed="rId2"/>
          <a:stretch>
            <a:fillRect/>
          </a:stretch>
        </p:blipFill>
        <p:spPr>
          <a:xfrm>
            <a:off x="4616450" y="998538"/>
            <a:ext cx="4411663" cy="3375025"/>
          </a:xfrm>
          <a:prstGeom prst="rect">
            <a:avLst/>
          </a:prstGeom>
          <a:noFill/>
          <a:ln w="9525">
            <a:noFill/>
          </a:ln>
        </p:spPr>
      </p:pic>
      <p:sp>
        <p:nvSpPr>
          <p:cNvPr id="81926" name="矩形 294919"/>
          <p:cNvSpPr/>
          <p:nvPr/>
        </p:nvSpPr>
        <p:spPr>
          <a:xfrm>
            <a:off x="4662488" y="4689475"/>
            <a:ext cx="4365625" cy="119888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eaLnBrk="1" hangingPunct="1"/>
            <a:r>
              <a:rPr lang="en-US" altLang="zh-CN" b="1" dirty="0">
                <a:solidFill>
                  <a:srgbClr val="A50021"/>
                </a:solidFill>
                <a:latin typeface="Times New Roman" panose="02020603050405020304" pitchFamily="18" charset="0"/>
              </a:rPr>
              <a:t>1. </a:t>
            </a:r>
            <a:r>
              <a:rPr lang="zh-CN" altLang="en-US" b="1" dirty="0">
                <a:solidFill>
                  <a:srgbClr val="A50021"/>
                </a:solidFill>
                <a:latin typeface="Times New Roman" panose="02020603050405020304" pitchFamily="18" charset="0"/>
              </a:rPr>
              <a:t>对应每个手指触点的圆的颜色不同；</a:t>
            </a:r>
            <a:endParaRPr lang="zh-CN" altLang="en-US" b="1" dirty="0">
              <a:solidFill>
                <a:srgbClr val="A50021"/>
              </a:solidFill>
              <a:latin typeface="Times New Roman" panose="02020603050405020304" pitchFamily="18" charset="0"/>
            </a:endParaRPr>
          </a:p>
          <a:p>
            <a:pPr eaLnBrk="1" hangingPunct="1"/>
            <a:r>
              <a:rPr lang="en-US" altLang="zh-CN" b="1" dirty="0">
                <a:solidFill>
                  <a:srgbClr val="A50021"/>
                </a:solidFill>
                <a:latin typeface="Times New Roman" panose="02020603050405020304" pitchFamily="18" charset="0"/>
              </a:rPr>
              <a:t>2. </a:t>
            </a:r>
            <a:r>
              <a:rPr lang="zh-CN" altLang="en-US" b="1" dirty="0">
                <a:solidFill>
                  <a:srgbClr val="A50021"/>
                </a:solidFill>
                <a:latin typeface="Times New Roman" panose="02020603050405020304" pitchFamily="18" charset="0"/>
              </a:rPr>
              <a:t>实时跟踪触点，只显示当前位置；</a:t>
            </a:r>
            <a:endParaRPr lang="zh-CN" altLang="en-US" b="1" dirty="0">
              <a:solidFill>
                <a:srgbClr val="A50021"/>
              </a:solidFill>
              <a:latin typeface="Times New Roman" panose="02020603050405020304" pitchFamily="18" charset="0"/>
            </a:endParaRPr>
          </a:p>
          <a:p>
            <a:pPr eaLnBrk="1" hangingPunct="1"/>
            <a:r>
              <a:rPr lang="en-US" altLang="zh-CN" b="1" dirty="0">
                <a:solidFill>
                  <a:srgbClr val="A50021"/>
                </a:solidFill>
                <a:latin typeface="Times New Roman" panose="02020603050405020304" pitchFamily="18" charset="0"/>
              </a:rPr>
              <a:t>3. </a:t>
            </a:r>
            <a:r>
              <a:rPr lang="zh-CN" altLang="en-US" b="1" dirty="0">
                <a:solidFill>
                  <a:srgbClr val="A50021"/>
                </a:solidFill>
                <a:latin typeface="Times New Roman" panose="02020603050405020304" pitchFamily="18" charset="0"/>
              </a:rPr>
              <a:t>之前位置的圆要清除掉；</a:t>
            </a:r>
            <a:endParaRPr lang="zh-CN" altLang="en-US" b="1" dirty="0">
              <a:solidFill>
                <a:srgbClr val="A50021"/>
              </a:solidFill>
              <a:latin typeface="Times New Roman" panose="02020603050405020304" pitchFamily="18" charset="0"/>
            </a:endParaRPr>
          </a:p>
          <a:p>
            <a:pPr eaLnBrk="1" hangingPunct="1"/>
            <a:r>
              <a:rPr lang="en-US" altLang="zh-CN" b="1" dirty="0">
                <a:solidFill>
                  <a:srgbClr val="A50021"/>
                </a:solidFill>
                <a:latin typeface="Times New Roman" panose="02020603050405020304" pitchFamily="18" charset="0"/>
              </a:rPr>
              <a:t>4. </a:t>
            </a:r>
            <a:r>
              <a:rPr lang="zh-CN" altLang="en-US" b="1" dirty="0">
                <a:solidFill>
                  <a:srgbClr val="A50021"/>
                </a:solidFill>
                <a:latin typeface="Times New Roman" panose="02020603050405020304" pitchFamily="18" charset="0"/>
              </a:rPr>
              <a:t>屏幕不能明显闪烁；</a:t>
            </a:r>
            <a:endParaRPr lang="zh-CN" altLang="en-US" b="1" dirty="0">
              <a:solidFill>
                <a:srgbClr val="A50021"/>
              </a:solidFill>
              <a:latin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idx="4294967295"/>
          </p:nvPr>
        </p:nvSpPr>
        <p:spPr>
          <a:xfrm>
            <a:off x="720725" y="188913"/>
            <a:ext cx="7739063" cy="719137"/>
          </a:xfrm>
        </p:spPr>
        <p:txBody>
          <a:bodyPr vert="horz" wrap="square" lIns="90000" tIns="46800" rIns="90000" bIns="46800" anchor="ctr" anchorCtr="0"/>
          <a:lstStyle/>
          <a:p>
            <a:pPr algn="ctr" eaLnBrk="1" hangingPunct="1"/>
            <a:r>
              <a:rPr lang="zh-CN" altLang="en-GB" sz="3600" b="1" dirty="0">
                <a:latin typeface="宋体" panose="02010600030101010101" pitchFamily="2" charset="-122"/>
              </a:rPr>
              <a:t>实验五：蓝牙无线互联通讯</a:t>
            </a:r>
            <a:endParaRPr lang="zh-CN" altLang="en-GB" sz="3600" b="1" dirty="0">
              <a:latin typeface="宋体" panose="02010600030101010101" pitchFamily="2" charset="-122"/>
            </a:endParaRPr>
          </a:p>
        </p:txBody>
      </p:sp>
      <p:sp>
        <p:nvSpPr>
          <p:cNvPr id="82947" name="文本占位符 2"/>
          <p:cNvSpPr>
            <a:spLocks noGrp="1"/>
          </p:cNvSpPr>
          <p:nvPr>
            <p:ph type="body" sz="half" idx="4294967295"/>
          </p:nvPr>
        </p:nvSpPr>
        <p:spPr>
          <a:xfrm>
            <a:off x="386715" y="1808480"/>
            <a:ext cx="8228330" cy="3945255"/>
          </a:xfrm>
        </p:spPr>
        <p:txBody>
          <a:bodyPr vert="horz" wrap="square" lIns="90000" tIns="46800" rIns="90000" bIns="4680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marL="0" lvl="0" indent="0" defTabSz="449580" eaLnBrk="1" hangingPunct="1">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3200" b="1" dirty="0">
                <a:latin typeface="宋体" panose="02010600030101010101" pitchFamily="2" charset="-122"/>
              </a:rPr>
              <a:t>1. </a:t>
            </a:r>
            <a:r>
              <a:rPr lang="zh-CN" altLang="en-US" sz="3200" b="1" dirty="0">
                <a:latin typeface="宋体" panose="02010600030101010101" pitchFamily="2" charset="-122"/>
              </a:rPr>
              <a:t>正确配置并启动蓝牙服务；</a:t>
            </a:r>
            <a:endParaRPr lang="zh-CN" altLang="en-US" sz="3200" b="1" dirty="0">
              <a:latin typeface="宋体" panose="02010600030101010101" pitchFamily="2" charset="-122"/>
            </a:endParaRPr>
          </a:p>
          <a:p>
            <a:pPr marL="0" lvl="0" indent="0" defTabSz="449580" eaLnBrk="1" hangingPunct="1">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3200" b="1" dirty="0">
                <a:latin typeface="宋体" panose="02010600030101010101" pitchFamily="2" charset="-122"/>
              </a:rPr>
              <a:t>2. </a:t>
            </a:r>
            <a:r>
              <a:rPr lang="zh-CN" altLang="en-US" sz="3200" b="1" dirty="0">
                <a:latin typeface="宋体" panose="02010600030101010101" pitchFamily="2" charset="-122"/>
              </a:rPr>
              <a:t>熟练使用蓝牙的</a:t>
            </a:r>
            <a:r>
              <a:rPr lang="zh-CN" altLang="zh-CN" sz="3200" b="1" dirty="0">
                <a:latin typeface="宋体" panose="02010600030101010101" pitchFamily="2" charset="-122"/>
              </a:rPr>
              <a:t>常用</a:t>
            </a:r>
            <a:r>
              <a:rPr lang="zh-CN" altLang="en-US" sz="3200" b="1" dirty="0">
                <a:latin typeface="宋体" panose="02010600030101010101" pitchFamily="2" charset="-122"/>
              </a:rPr>
              <a:t>命令工具；</a:t>
            </a:r>
            <a:endParaRPr lang="zh-CN" altLang="en-US" sz="3200" b="1" dirty="0">
              <a:latin typeface="宋体" panose="02010600030101010101" pitchFamily="2" charset="-122"/>
            </a:endParaRPr>
          </a:p>
          <a:p>
            <a:pPr marL="0" lvl="0" indent="0" algn="just" defTabSz="449580" eaLnBrk="1" hangingPunct="1">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3200" b="1" dirty="0">
                <a:latin typeface="宋体" panose="02010600030101010101" pitchFamily="2" charset="-122"/>
              </a:rPr>
              <a:t>3. </a:t>
            </a:r>
            <a:r>
              <a:rPr lang="zh-CN" altLang="en-US" sz="3200" b="1" dirty="0">
                <a:latin typeface="宋体" panose="02010600030101010101" pitchFamily="2" charset="-122"/>
              </a:rPr>
              <a:t>通过</a:t>
            </a:r>
            <a:r>
              <a:rPr lang="en-US" altLang="zh-CN" sz="3200" b="1" dirty="0">
                <a:latin typeface="Times New Roman" panose="02020603050405020304" pitchFamily="18" charset="0"/>
                <a:cs typeface="Times New Roman" panose="02020603050405020304" pitchFamily="18" charset="0"/>
              </a:rPr>
              <a:t>RFCOMM</a:t>
            </a:r>
            <a:r>
              <a:rPr lang="zh-CN" altLang="en-US" sz="3200" b="1" dirty="0">
                <a:latin typeface="宋体" panose="02010600030101010101" pitchFamily="2" charset="-122"/>
              </a:rPr>
              <a:t>串口（蓝牙串行通讯）实现</a:t>
            </a:r>
            <a:endParaRPr lang="zh-CN" altLang="en-US" sz="3200" b="1" dirty="0">
              <a:latin typeface="宋体" panose="02010600030101010101" pitchFamily="2" charset="-122"/>
            </a:endParaRPr>
          </a:p>
          <a:p>
            <a:pPr marL="0" lvl="0" indent="0" algn="just" defTabSz="449580" eaLnBrk="1" hangingPunct="1">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3200" b="1" dirty="0">
                <a:latin typeface="宋体" panose="02010600030101010101" pitchFamily="2" charset="-122"/>
              </a:rPr>
              <a:t>4. </a:t>
            </a:r>
            <a:r>
              <a:rPr lang="zh-CN" altLang="en-US" sz="3200" b="1" dirty="0">
                <a:latin typeface="宋体" panose="02010600030101010101" pitchFamily="2" charset="-122"/>
              </a:rPr>
              <a:t>无线通讯，测试通过</a:t>
            </a:r>
            <a:r>
              <a:rPr lang="en-US" altLang="zh-CN" sz="3200" b="1" dirty="0">
                <a:latin typeface="Times New Roman" panose="02020603050405020304" pitchFamily="18" charset="0"/>
                <a:cs typeface="Times New Roman" panose="02020603050405020304" pitchFamily="18" charset="0"/>
              </a:rPr>
              <a:t>lab5</a:t>
            </a:r>
            <a:r>
              <a:rPr lang="zh-CN" altLang="en-US" sz="3200" b="1" dirty="0">
                <a:latin typeface="宋体" panose="02010600030101010101" pitchFamily="2" charset="-122"/>
              </a:rPr>
              <a:t>实验代码；</a:t>
            </a:r>
            <a:endParaRPr lang="zh-CN" altLang="en-US" sz="3200" b="1" dirty="0">
              <a:latin typeface="宋体" panose="02010600030101010101" pitchFamily="2" charset="-122"/>
            </a:endParaRPr>
          </a:p>
          <a:p>
            <a:pPr marL="0" lvl="0" indent="0" algn="just" defTabSz="449580" eaLnBrk="1" hangingPunct="1">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endParaRPr lang="zh-CN" altLang="en-US" sz="3200" dirty="0">
              <a:latin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文本占位符 2"/>
          <p:cNvSpPr>
            <a:spLocks noGrp="1"/>
          </p:cNvSpPr>
          <p:nvPr>
            <p:ph type="body" sz="half" idx="4294967295"/>
          </p:nvPr>
        </p:nvSpPr>
        <p:spPr>
          <a:xfrm>
            <a:off x="473075" y="968375"/>
            <a:ext cx="8175625" cy="5627688"/>
          </a:xfrm>
        </p:spPr>
        <p:txBody>
          <a:bodyPr vert="horz" wrap="square" lIns="90000" tIns="46800" rIns="90000" bIns="4680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marL="0" lvl="0" indent="0" defTabSz="449580" eaLnBrk="1" hangingPunct="1">
              <a:buNone/>
            </a:pP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蓝牙是一种近距离（</a:t>
            </a: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10M</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）、低速率（</a:t>
            </a: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2Mbps</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）、低功耗的无线（</a:t>
            </a: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2.4GHz</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频段）通讯技术，可以用于实时语音传送和无线数据传送。蓝牙技术最初由爱立信公司在</a:t>
            </a: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1994</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年创建，后来由蓝牙技术联盟订定技术标准。</a:t>
            </a: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endParaRPr>
          </a:p>
          <a:p>
            <a:pPr marL="0" lvl="0" indent="0" defTabSz="449580" eaLnBrk="1" hangingPunct="1">
              <a:buNone/>
            </a:pP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endParaRPr>
          </a:p>
          <a:p>
            <a:pPr marL="0" lvl="0" indent="0" defTabSz="449580" eaLnBrk="1" hangingPunct="1">
              <a:buNone/>
            </a:pP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蓝牙技术协议主要有两种：</a:t>
            </a: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endParaRPr>
          </a:p>
          <a:p>
            <a:pPr marL="0" lvl="0" indent="0" defTabSz="449580" eaLnBrk="1" hangingPunct="1">
              <a:buNone/>
            </a:pP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基本速率</a:t>
            </a: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BR</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和增强数据速率EDR（</a:t>
            </a: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BR/EDR</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endParaRPr>
          </a:p>
          <a:p>
            <a:pPr marL="0" lvl="0" indent="0" defTabSz="449580" eaLnBrk="1" hangingPunct="1">
              <a:buNone/>
            </a:pP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低能耗(LE)（蓝牙</a:t>
            </a: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4.0</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之后增加）</a:t>
            </a: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endParaRPr>
          </a:p>
          <a:p>
            <a:pPr marL="0" lvl="0" indent="0" defTabSz="449580" eaLnBrk="1" hangingPunct="1">
              <a:buNone/>
            </a:pP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endParaRPr>
          </a:p>
          <a:p>
            <a:pPr marL="0" lvl="0" indent="0" defTabSz="449580" eaLnBrk="1" hangingPunct="1">
              <a:buNone/>
            </a:pP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蓝牙技术整体架构可分为底层硬件模块、中间协议层和上层应用层三大部分。</a:t>
            </a: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endParaRPr>
          </a:p>
          <a:p>
            <a:pPr marL="0" lvl="0" indent="0" defTabSz="449580" eaLnBrk="1" hangingPunct="1">
              <a:buNone/>
            </a:pP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endParaRPr>
          </a:p>
          <a:p>
            <a:pPr marL="0" lvl="0" indent="0" defTabSz="449580" eaLnBrk="1" hangingPunct="1">
              <a:buNone/>
            </a:pP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蓝牙技术在</a:t>
            </a: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Linux</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下的实现由开源软件</a:t>
            </a: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Bluez</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完成。</a:t>
            </a: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endParaRPr>
          </a:p>
          <a:p>
            <a:pPr marL="0" lvl="0" indent="0" defTabSz="449580" eaLnBrk="1" hangingPunct="1">
              <a:buNone/>
            </a:pP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83971" name="Rectangle 1"/>
          <p:cNvSpPr>
            <a:spLocks noGrp="1"/>
          </p:cNvSpPr>
          <p:nvPr/>
        </p:nvSpPr>
        <p:spPr>
          <a:xfrm>
            <a:off x="926465" y="62230"/>
            <a:ext cx="5501005" cy="941070"/>
          </a:xfrm>
          <a:prstGeom prst="rect">
            <a:avLst/>
          </a:prstGeom>
          <a:noFill/>
          <a:ln w="9525">
            <a:noFill/>
          </a:ln>
        </p:spPr>
        <p:txBody>
          <a:bodyPr lIns="90000" tIns="46800" rIns="90000" bIns="46800" anchor="ctr" anchorCtr="0"/>
          <a:lstStyle/>
          <a:p>
            <a:pPr defTabSz="449580" eaLnBrk="1" hangingPunct="1">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4000" b="1" dirty="0">
                <a:solidFill>
                  <a:schemeClr val="tx1"/>
                </a:solidFill>
                <a:latin typeface="幼圆" panose="02010509060101010101" pitchFamily="49" charset="-122"/>
                <a:ea typeface="幼圆" panose="02010509060101010101" pitchFamily="49" charset="-122"/>
              </a:rPr>
              <a:t>蓝牙无线技术介绍</a:t>
            </a:r>
            <a:endParaRPr lang="zh-CN" altLang="en-US" sz="4000" b="1" dirty="0">
              <a:solidFill>
                <a:schemeClr val="tx1"/>
              </a:solidFill>
              <a:latin typeface="幼圆" panose="02010509060101010101" pitchFamily="49" charset="-122"/>
              <a:ea typeface="幼圆" panose="02010509060101010101" pitchFamily="49" charset="-122"/>
            </a:endParaRPr>
          </a:p>
        </p:txBody>
      </p:sp>
      <p:pic>
        <p:nvPicPr>
          <p:cNvPr id="83972" name="图片 1" descr="booth"/>
          <p:cNvPicPr>
            <a:picLocks noChangeAspect="1"/>
          </p:cNvPicPr>
          <p:nvPr/>
        </p:nvPicPr>
        <p:blipFill>
          <a:blip r:embed="rId1"/>
          <a:stretch>
            <a:fillRect/>
          </a:stretch>
        </p:blipFill>
        <p:spPr>
          <a:xfrm>
            <a:off x="7142163" y="290513"/>
            <a:ext cx="1577975" cy="484187"/>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1" descr="bluez"/>
          <p:cNvPicPr>
            <a:picLocks noChangeAspect="1"/>
          </p:cNvPicPr>
          <p:nvPr/>
        </p:nvPicPr>
        <p:blipFill>
          <a:blip r:embed="rId1"/>
          <a:stretch>
            <a:fillRect/>
          </a:stretch>
        </p:blipFill>
        <p:spPr>
          <a:xfrm>
            <a:off x="55563" y="1016000"/>
            <a:ext cx="6873875" cy="5551488"/>
          </a:xfrm>
          <a:prstGeom prst="rect">
            <a:avLst/>
          </a:prstGeom>
          <a:noFill/>
          <a:ln w="9525">
            <a:noFill/>
          </a:ln>
        </p:spPr>
      </p:pic>
      <p:sp>
        <p:nvSpPr>
          <p:cNvPr id="84995" name="文本框 2"/>
          <p:cNvSpPr txBox="1"/>
          <p:nvPr/>
        </p:nvSpPr>
        <p:spPr>
          <a:xfrm>
            <a:off x="251460" y="143510"/>
            <a:ext cx="9074150" cy="706755"/>
          </a:xfrm>
          <a:prstGeom prst="rect">
            <a:avLst/>
          </a:prstGeom>
          <a:noFill/>
          <a:ln w="9525">
            <a:noFill/>
          </a:ln>
        </p:spPr>
        <p:txBody>
          <a:bodyPr wrap="square">
            <a:spAutoFit/>
          </a:bodyPr>
          <a:lstStyle/>
          <a:p>
            <a:pPr eaLnBrk="1" hangingPunct="1">
              <a:buSzPct val="100000"/>
              <a:buFont typeface="Times New Roman" panose="02020603050405020304" pitchFamily="18" charset="0"/>
            </a:pPr>
            <a:r>
              <a:rPr lang="zh-CN" altLang="en-US" sz="4000" b="1" dirty="0">
                <a:solidFill>
                  <a:schemeClr val="tx1"/>
                </a:solidFill>
                <a:latin typeface="幼圆" panose="02010509060101010101" pitchFamily="49" charset="-122"/>
                <a:ea typeface="幼圆" panose="02010509060101010101" pitchFamily="49" charset="-122"/>
                <a:cs typeface="幼圆" panose="02010509060101010101" pitchFamily="49" charset="-122"/>
              </a:rPr>
              <a:t>蓝牙技术在</a:t>
            </a:r>
            <a:r>
              <a:rPr lang="en-US" altLang="zh-CN" sz="40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Linux</a:t>
            </a:r>
            <a:r>
              <a:rPr lang="zh-CN" altLang="en-US" sz="4000" b="1" dirty="0">
                <a:solidFill>
                  <a:schemeClr val="tx1"/>
                </a:solidFill>
                <a:latin typeface="幼圆" panose="02010509060101010101" pitchFamily="49" charset="-122"/>
                <a:ea typeface="幼圆" panose="02010509060101010101" pitchFamily="49" charset="-122"/>
                <a:cs typeface="幼圆" panose="02010509060101010101" pitchFamily="49" charset="-122"/>
              </a:rPr>
              <a:t>下的实现框架</a:t>
            </a:r>
            <a:r>
              <a:rPr lang="en-US" altLang="zh-CN" sz="40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Bluez</a:t>
            </a:r>
            <a:endParaRPr lang="en-US" altLang="zh-CN" sz="40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4996" name="文本框 3"/>
          <p:cNvSpPr txBox="1"/>
          <p:nvPr/>
        </p:nvSpPr>
        <p:spPr>
          <a:xfrm>
            <a:off x="7045325" y="6243638"/>
            <a:ext cx="1714500" cy="398462"/>
          </a:xfrm>
          <a:prstGeom prst="rect">
            <a:avLst/>
          </a:prstGeom>
          <a:noFill/>
          <a:ln w="9525">
            <a:noFill/>
          </a:ln>
        </p:spPr>
        <p:txBody>
          <a:bodyPr wrap="none">
            <a:spAutoFit/>
          </a:bodyPr>
          <a:lstStyle/>
          <a:p>
            <a:pPr eaLnBrk="1" hangingPunct="1">
              <a:buSzPct val="100000"/>
              <a:buFont typeface="Times New Roman" panose="02020603050405020304" pitchFamily="18" charset="0"/>
            </a:pPr>
            <a:r>
              <a:rPr lang="zh-CN" altLang="en-US" sz="2000" b="1" dirty="0">
                <a:solidFill>
                  <a:schemeClr val="tx1"/>
                </a:solidFill>
                <a:latin typeface="Arial" panose="020B0604020202020204" pitchFamily="34" charset="0"/>
              </a:rPr>
              <a:t>底层硬件模块</a:t>
            </a:r>
            <a:endParaRPr lang="zh-CN" altLang="en-US" sz="2000" b="1" dirty="0">
              <a:solidFill>
                <a:schemeClr val="tx1"/>
              </a:solidFill>
              <a:latin typeface="Arial" panose="020B0604020202020204" pitchFamily="34" charset="0"/>
            </a:endParaRPr>
          </a:p>
        </p:txBody>
      </p:sp>
      <p:sp>
        <p:nvSpPr>
          <p:cNvPr id="84997" name="文本框 4"/>
          <p:cNvSpPr txBox="1"/>
          <p:nvPr/>
        </p:nvSpPr>
        <p:spPr>
          <a:xfrm>
            <a:off x="7045325" y="5019675"/>
            <a:ext cx="1714500" cy="400050"/>
          </a:xfrm>
          <a:prstGeom prst="rect">
            <a:avLst/>
          </a:prstGeom>
          <a:noFill/>
          <a:ln w="9525">
            <a:noFill/>
          </a:ln>
        </p:spPr>
        <p:txBody>
          <a:bodyPr wrap="none">
            <a:spAutoFit/>
          </a:bodyPr>
          <a:lstStyle/>
          <a:p>
            <a:pPr eaLnBrk="1" hangingPunct="1">
              <a:buSzPct val="100000"/>
              <a:buFont typeface="Times New Roman" panose="02020603050405020304" pitchFamily="18" charset="0"/>
            </a:pPr>
            <a:r>
              <a:rPr lang="zh-CN" altLang="en-US" sz="2000" b="1" dirty="0">
                <a:solidFill>
                  <a:schemeClr val="tx1"/>
                </a:solidFill>
                <a:latin typeface="Arial" panose="020B0604020202020204" pitchFamily="34" charset="0"/>
                <a:sym typeface="方正书宋_GBK" charset="-122"/>
              </a:rPr>
              <a:t>硬件驱动模块</a:t>
            </a:r>
            <a:endParaRPr lang="zh-CN" altLang="en-US" sz="2000" b="1" dirty="0">
              <a:solidFill>
                <a:schemeClr val="tx1"/>
              </a:solidFill>
              <a:latin typeface="Arial" panose="020B0604020202020204" pitchFamily="34" charset="0"/>
              <a:sym typeface="方正书宋_GBK" charset="-122"/>
            </a:endParaRPr>
          </a:p>
        </p:txBody>
      </p:sp>
      <p:sp>
        <p:nvSpPr>
          <p:cNvPr id="84998" name="文本框 5"/>
          <p:cNvSpPr txBox="1"/>
          <p:nvPr/>
        </p:nvSpPr>
        <p:spPr>
          <a:xfrm>
            <a:off x="7019925" y="3378200"/>
            <a:ext cx="1458913" cy="398463"/>
          </a:xfrm>
          <a:prstGeom prst="rect">
            <a:avLst/>
          </a:prstGeom>
          <a:noFill/>
          <a:ln w="9525">
            <a:noFill/>
          </a:ln>
        </p:spPr>
        <p:txBody>
          <a:bodyPr wrap="none">
            <a:spAutoFit/>
          </a:bodyPr>
          <a:lstStyle/>
          <a:p>
            <a:pPr eaLnBrk="1" hangingPunct="1">
              <a:buSzPct val="100000"/>
              <a:buFont typeface="Times New Roman" panose="02020603050405020304" pitchFamily="18" charset="0"/>
            </a:pPr>
            <a:r>
              <a:rPr lang="zh-CN" altLang="en-US" sz="2000" b="1" dirty="0">
                <a:solidFill>
                  <a:schemeClr val="tx1"/>
                </a:solidFill>
                <a:latin typeface="Arial" panose="020B0604020202020204" pitchFamily="34" charset="0"/>
                <a:sym typeface="方正书宋_GBK" charset="-122"/>
              </a:rPr>
              <a:t>中间协议层</a:t>
            </a:r>
            <a:endParaRPr lang="zh-CN" altLang="en-US" sz="2000" b="1" dirty="0">
              <a:solidFill>
                <a:schemeClr val="tx1"/>
              </a:solidFill>
              <a:latin typeface="Arial" panose="020B0604020202020204" pitchFamily="34" charset="0"/>
              <a:sym typeface="方正书宋_GBK" charset="-122"/>
            </a:endParaRPr>
          </a:p>
        </p:txBody>
      </p:sp>
      <p:sp>
        <p:nvSpPr>
          <p:cNvPr id="84999" name="文本框 6"/>
          <p:cNvSpPr txBox="1"/>
          <p:nvPr/>
        </p:nvSpPr>
        <p:spPr>
          <a:xfrm>
            <a:off x="7045325" y="1831975"/>
            <a:ext cx="1870075" cy="706438"/>
          </a:xfrm>
          <a:prstGeom prst="rect">
            <a:avLst/>
          </a:prstGeom>
          <a:noFill/>
          <a:ln w="9525">
            <a:noFill/>
          </a:ln>
        </p:spPr>
        <p:txBody>
          <a:bodyPr>
            <a:spAutoFit/>
          </a:bodyPr>
          <a:lstStyle/>
          <a:p>
            <a:pPr eaLnBrk="1" hangingPunct="1">
              <a:buSzPct val="100000"/>
              <a:buFont typeface="Times New Roman" panose="02020603050405020304" pitchFamily="18" charset="0"/>
            </a:pPr>
            <a:r>
              <a:rPr lang="zh-CN" altLang="en-US" sz="2000" b="1" dirty="0">
                <a:solidFill>
                  <a:schemeClr val="tx1"/>
                </a:solidFill>
                <a:latin typeface="Arial" panose="020B0604020202020204" pitchFamily="34" charset="0"/>
                <a:sym typeface="方正书宋_GBK" charset="-122"/>
              </a:rPr>
              <a:t>应用层工具和服务程序</a:t>
            </a:r>
            <a:endParaRPr lang="zh-CN" altLang="en-US" sz="2000" b="1" dirty="0">
              <a:solidFill>
                <a:schemeClr val="tx1"/>
              </a:solidFill>
              <a:latin typeface="Arial" panose="020B0604020202020204" pitchFamily="34" charset="0"/>
              <a:sym typeface="方正书宋_GBK" charset="-122"/>
            </a:endParaRPr>
          </a:p>
        </p:txBody>
      </p:sp>
      <p:sp>
        <p:nvSpPr>
          <p:cNvPr id="85000" name="文本框 7"/>
          <p:cNvSpPr txBox="1"/>
          <p:nvPr/>
        </p:nvSpPr>
        <p:spPr>
          <a:xfrm>
            <a:off x="7045325" y="1089025"/>
            <a:ext cx="1870075" cy="398463"/>
          </a:xfrm>
          <a:prstGeom prst="rect">
            <a:avLst/>
          </a:prstGeom>
          <a:noFill/>
          <a:ln w="9525">
            <a:noFill/>
          </a:ln>
        </p:spPr>
        <p:txBody>
          <a:bodyPr>
            <a:spAutoFit/>
          </a:bodyPr>
          <a:lstStyle/>
          <a:p>
            <a:pPr eaLnBrk="1" hangingPunct="1">
              <a:buSzPct val="100000"/>
              <a:buFont typeface="Times New Roman" panose="02020603050405020304" pitchFamily="18" charset="0"/>
            </a:pPr>
            <a:r>
              <a:rPr lang="zh-CN" altLang="en-US" sz="2000" b="1" dirty="0">
                <a:solidFill>
                  <a:schemeClr val="tx1"/>
                </a:solidFill>
                <a:latin typeface="Arial" panose="020B0604020202020204" pitchFamily="34" charset="0"/>
                <a:sym typeface="方正书宋_GBK" charset="-122"/>
              </a:rPr>
              <a:t>用户应用程序</a:t>
            </a:r>
            <a:endParaRPr lang="zh-CN" altLang="en-US" sz="2000" b="1" dirty="0">
              <a:solidFill>
                <a:schemeClr val="tx1"/>
              </a:solidFill>
              <a:latin typeface="Arial" panose="020B0604020202020204" pitchFamily="34" charset="0"/>
              <a:sym typeface="方正书宋_GBK" charset="-122"/>
            </a:endParaRPr>
          </a:p>
        </p:txBody>
      </p:sp>
      <p:cxnSp>
        <p:nvCxnSpPr>
          <p:cNvPr id="2" name="直接连接符 1"/>
          <p:cNvCxnSpPr/>
          <p:nvPr/>
        </p:nvCxnSpPr>
        <p:spPr>
          <a:xfrm>
            <a:off x="6958013" y="2530475"/>
            <a:ext cx="1979613"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6958013" y="4643438"/>
            <a:ext cx="1957388" cy="111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5003" name="文本框 5"/>
          <p:cNvSpPr txBox="1"/>
          <p:nvPr/>
        </p:nvSpPr>
        <p:spPr>
          <a:xfrm>
            <a:off x="7886700" y="2530475"/>
            <a:ext cx="1117600" cy="276225"/>
          </a:xfrm>
          <a:prstGeom prst="rect">
            <a:avLst/>
          </a:prstGeom>
          <a:noFill/>
          <a:ln w="9525">
            <a:noFill/>
          </a:ln>
        </p:spPr>
        <p:txBody>
          <a:bodyPr>
            <a:spAutoFit/>
          </a:bodyPr>
          <a:lstStyle/>
          <a:p>
            <a:pPr eaLnBrk="1" hangingPunct="1">
              <a:buSzPct val="100000"/>
              <a:buFont typeface="Times New Roman" panose="02020603050405020304" pitchFamily="18" charset="0"/>
            </a:pPr>
            <a:r>
              <a:rPr lang="en-US" altLang="zh-CN" sz="1200" b="1" dirty="0">
                <a:solidFill>
                  <a:schemeClr val="tx1"/>
                </a:solidFill>
                <a:latin typeface="Arial" panose="020B0604020202020204" pitchFamily="34" charset="0"/>
                <a:sym typeface="方正书宋_GBK" charset="-122"/>
              </a:rPr>
              <a:t>Linux</a:t>
            </a:r>
            <a:r>
              <a:rPr lang="zh-CN" altLang="en-US" sz="1200" b="1" dirty="0">
                <a:solidFill>
                  <a:schemeClr val="tx1"/>
                </a:solidFill>
                <a:latin typeface="Arial" panose="020B0604020202020204" pitchFamily="34" charset="0"/>
                <a:sym typeface="方正书宋_GBK" charset="-122"/>
              </a:rPr>
              <a:t>内核层</a:t>
            </a:r>
            <a:endParaRPr lang="zh-CN" altLang="en-US" sz="1200" b="1" dirty="0">
              <a:solidFill>
                <a:schemeClr val="tx1"/>
              </a:solidFill>
              <a:latin typeface="Arial" panose="020B0604020202020204" pitchFamily="34" charset="0"/>
              <a:sym typeface="方正书宋_GBK" charset="-122"/>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文本占位符 2"/>
          <p:cNvSpPr>
            <a:spLocks noGrp="1"/>
          </p:cNvSpPr>
          <p:nvPr>
            <p:ph type="body" sz="half" idx="4294967295"/>
          </p:nvPr>
        </p:nvSpPr>
        <p:spPr>
          <a:xfrm>
            <a:off x="128588" y="1012825"/>
            <a:ext cx="8789987" cy="5627688"/>
          </a:xfrm>
        </p:spPr>
        <p:txBody>
          <a:bodyPr vert="horz" wrap="square" lIns="90000" tIns="46800" rIns="90000" bIns="4680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marL="0" lvl="0" indent="0" defTabSz="449580" eaLnBrk="1" hangingPunct="1">
              <a:buNone/>
            </a:pPr>
            <a:r>
              <a:rPr lang="zh-CN" altLang="en-US" dirty="0">
                <a:latin typeface="华文新魏" panose="02010800040101010101" pitchFamily="2" charset="-122"/>
                <a:ea typeface="华文新魏" panose="02010800040101010101" pitchFamily="2" charset="-122"/>
                <a:cs typeface="华文新魏" panose="02010800040101010101" pitchFamily="2" charset="-122"/>
              </a:rPr>
              <a:t>前面实现框架图中：</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a:p>
            <a:pPr lvl="1" defTabSz="449580" eaLnBrk="1" hangingPunct="1"/>
            <a:r>
              <a:rPr lang="zh-CN" altLang="en-US" dirty="0">
                <a:latin typeface="华文新魏" panose="02010800040101010101" pitchFamily="2" charset="-122"/>
                <a:ea typeface="华文新魏" panose="02010800040101010101" pitchFamily="2" charset="-122"/>
                <a:cs typeface="华文新魏" panose="02010800040101010101" pitchFamily="2" charset="-122"/>
              </a:rPr>
              <a:t>SCO：同步链路，用来传输对时间要求很高的音频数据</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a:p>
            <a:pPr lvl="1" defTabSz="449580" eaLnBrk="1" hangingPunct="1"/>
            <a:r>
              <a:rPr lang="zh-CN" altLang="en-US" dirty="0">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ACL：</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异步链路，用于其他分组数据传输</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a:p>
            <a:pPr lvl="1" defTabSz="449580" eaLnBrk="1" hangingPunct="1"/>
            <a:r>
              <a:rPr lang="en-US" altLang="zh-CN" dirty="0">
                <a:latin typeface="华文新魏" panose="02010800040101010101" pitchFamily="2" charset="-122"/>
                <a:ea typeface="华文新魏" panose="02010800040101010101" pitchFamily="2" charset="-122"/>
                <a:cs typeface="华文新魏" panose="02010800040101010101" pitchFamily="2" charset="-122"/>
              </a:rPr>
              <a:t>HCI</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：主机控制接口，实现了主机对多种蓝牙</a:t>
            </a:r>
            <a:r>
              <a:rPr lang="zh-CN" altLang="en-US" dirty="0">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控制器硬件</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的统一</a:t>
            </a:r>
            <a:r>
              <a:rPr lang="zh-CN" altLang="zh-CN" dirty="0">
                <a:latin typeface="华文新魏" panose="02010800040101010101" pitchFamily="2" charset="-122"/>
                <a:ea typeface="华文新魏" panose="02010800040101010101" pitchFamily="2" charset="-122"/>
                <a:cs typeface="华文新魏" panose="02010800040101010101" pitchFamily="2" charset="-122"/>
              </a:rPr>
              <a:t>控制和</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访问接口。</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a:p>
            <a:pPr lvl="1" defTabSz="449580" eaLnBrk="1" hangingPunct="1"/>
            <a:r>
              <a:rPr lang="zh-CN" altLang="en-US" dirty="0">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L2CAP：逻辑链路控制和适配协议，是蓝牙系统中的核心协议，建立在ACL之上。</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a:p>
            <a:pPr lvl="1" defTabSz="449580" eaLnBrk="1" hangingPunct="1"/>
            <a:r>
              <a:rPr lang="en-US" altLang="zh-CN" dirty="0">
                <a:latin typeface="华文新魏" panose="02010800040101010101" pitchFamily="2" charset="-122"/>
                <a:ea typeface="华文新魏" panose="02010800040101010101" pitchFamily="2" charset="-122"/>
                <a:cs typeface="华文新魏" panose="02010800040101010101" pitchFamily="2" charset="-122"/>
              </a:rPr>
              <a:t>SDP</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：服务发现协议，建立在</a:t>
            </a:r>
            <a:r>
              <a:rPr lang="en-US" altLang="zh-CN" dirty="0">
                <a:latin typeface="华文新魏" panose="02010800040101010101" pitchFamily="2" charset="-122"/>
                <a:ea typeface="华文新魏" panose="02010800040101010101" pitchFamily="2" charset="-122"/>
                <a:cs typeface="华文新魏" panose="02010800040101010101" pitchFamily="2" charset="-122"/>
              </a:rPr>
              <a:t>L2CAP</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之上，用于获取蓝牙设备提供的服务和服务属性。</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a:p>
            <a:pPr lvl="1" defTabSz="449580" eaLnBrk="1" hangingPunct="1"/>
            <a:r>
              <a:rPr lang="en-US" altLang="zh-CN" dirty="0">
                <a:latin typeface="华文新魏" panose="02010800040101010101" pitchFamily="2" charset="-122"/>
                <a:ea typeface="华文新魏" panose="02010800040101010101" pitchFamily="2" charset="-122"/>
                <a:cs typeface="华文新魏" panose="02010800040101010101" pitchFamily="2" charset="-122"/>
              </a:rPr>
              <a:t>RFCOMM</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：串行通讯</a:t>
            </a:r>
            <a:r>
              <a:rPr lang="en-US" altLang="zh-CN" dirty="0">
                <a:latin typeface="华文新魏" panose="02010800040101010101" pitchFamily="2" charset="-122"/>
                <a:ea typeface="华文新魏" panose="02010800040101010101" pitchFamily="2" charset="-122"/>
                <a:cs typeface="华文新魏" panose="02010800040101010101" pitchFamily="2" charset="-122"/>
              </a:rPr>
              <a:t>(</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RS-232</a:t>
            </a:r>
            <a:r>
              <a:rPr lang="en-US" altLang="zh-CN" dirty="0">
                <a:latin typeface="华文新魏" panose="02010800040101010101" pitchFamily="2" charset="-122"/>
                <a:ea typeface="华文新魏" panose="02010800040101010101" pitchFamily="2" charset="-122"/>
                <a:cs typeface="华文新魏" panose="02010800040101010101" pitchFamily="2" charset="-122"/>
              </a:rPr>
              <a:t>)</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仿真协议</a:t>
            </a:r>
            <a:r>
              <a:rPr lang="zh-CN" altLang="en-US" dirty="0">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a:t>
            </a:r>
            <a:endParaRPr lang="zh-CN" altLang="en-US" dirty="0">
              <a:latin typeface="华文新魏" panose="02010800040101010101" pitchFamily="2" charset="-122"/>
              <a:ea typeface="华文新魏" panose="02010800040101010101" pitchFamily="2" charset="-122"/>
              <a:cs typeface="华文新魏" panose="02010800040101010101" pitchFamily="2" charset="-122"/>
              <a:sym typeface="方正书宋_GBK" charset="-122"/>
            </a:endParaRPr>
          </a:p>
          <a:p>
            <a:pPr lvl="1" defTabSz="449580" eaLnBrk="1" hangingPunct="1"/>
            <a:r>
              <a:rPr lang="en-US" altLang="zh-CN" dirty="0">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BNEP</a:t>
            </a:r>
            <a:r>
              <a:rPr lang="zh-CN" altLang="en-US" dirty="0">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：蓝牙网络封包协议，用于实现蓝牙网络接口。</a:t>
            </a:r>
            <a:endParaRPr lang="zh-CN" altLang="en-US" dirty="0">
              <a:latin typeface="华文新魏" panose="02010800040101010101" pitchFamily="2" charset="-122"/>
              <a:ea typeface="华文新魏" panose="02010800040101010101" pitchFamily="2" charset="-122"/>
              <a:cs typeface="华文新魏" panose="02010800040101010101" pitchFamily="2" charset="-122"/>
              <a:sym typeface="方正书宋_GBK" charset="-122"/>
            </a:endParaRPr>
          </a:p>
          <a:p>
            <a:pPr lvl="1" defTabSz="449580" eaLnBrk="1" hangingPunct="1"/>
            <a:r>
              <a:rPr lang="en-US" altLang="zh-CN" dirty="0">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HIDP</a:t>
            </a:r>
            <a:r>
              <a:rPr lang="zh-CN" altLang="en-US" dirty="0">
                <a:latin typeface="华文新魏" panose="02010800040101010101" pitchFamily="2" charset="-122"/>
                <a:ea typeface="华文新魏" panose="02010800040101010101" pitchFamily="2" charset="-122"/>
                <a:cs typeface="华文新魏" panose="02010800040101010101" pitchFamily="2" charset="-122"/>
                <a:sym typeface="方正书宋_GBK" charset="-122"/>
              </a:rPr>
              <a:t>：蓝牙人机接口设备协议，用于蓝牙鼠标、蓝牙键盘、蓝牙游戏手柄等</a:t>
            </a:r>
            <a:endParaRPr lang="zh-CN" altLang="en-US" dirty="0">
              <a:latin typeface="华文新魏" panose="02010800040101010101" pitchFamily="2" charset="-122"/>
              <a:ea typeface="华文新魏" panose="02010800040101010101" pitchFamily="2" charset="-122"/>
              <a:cs typeface="华文新魏" panose="02010800040101010101" pitchFamily="2" charset="-122"/>
              <a:sym typeface="方正书宋_GBK" charset="-122"/>
            </a:endParaRPr>
          </a:p>
          <a:p>
            <a:pPr marL="0" lvl="0" indent="0" defTabSz="449580" eaLnBrk="1" hangingPunct="1">
              <a:buNone/>
            </a:pPr>
            <a:endParaRPr lang="zh-CN" altLang="en-US" sz="2400" dirty="0"/>
          </a:p>
          <a:p>
            <a:pPr marL="0" lvl="0" indent="0" defTabSz="449580" eaLnBrk="1" hangingPunct="1">
              <a:buNone/>
            </a:pPr>
            <a:endParaRPr lang="zh-CN" altLang="en-US" sz="2400" dirty="0"/>
          </a:p>
          <a:p>
            <a:pPr marL="0" lvl="0" indent="0" defTabSz="449580" eaLnBrk="1" hangingPunct="1">
              <a:buNone/>
            </a:pPr>
            <a:endParaRPr lang="zh-CN" altLang="en-US" sz="2400" dirty="0"/>
          </a:p>
        </p:txBody>
      </p:sp>
      <p:sp>
        <p:nvSpPr>
          <p:cNvPr id="87043" name="Rectangle 1"/>
          <p:cNvSpPr>
            <a:spLocks noGrp="1"/>
          </p:cNvSpPr>
          <p:nvPr/>
        </p:nvSpPr>
        <p:spPr>
          <a:xfrm>
            <a:off x="971550" y="53340"/>
            <a:ext cx="5131435" cy="941070"/>
          </a:xfrm>
          <a:prstGeom prst="rect">
            <a:avLst/>
          </a:prstGeom>
          <a:noFill/>
          <a:ln w="9525">
            <a:noFill/>
          </a:ln>
        </p:spPr>
        <p:txBody>
          <a:bodyPr lIns="90000" tIns="46800" rIns="90000" bIns="46800" anchor="ctr" anchorCtr="0"/>
          <a:lstStyle/>
          <a:p>
            <a:pPr defTabSz="449580" eaLnBrk="1" hangingPunct="1">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4000" b="1" dirty="0">
                <a:solidFill>
                  <a:schemeClr val="tx1"/>
                </a:solidFill>
                <a:latin typeface="幼圆" panose="02010509060101010101" pitchFamily="49" charset="-122"/>
                <a:ea typeface="幼圆" panose="02010509060101010101" pitchFamily="49" charset="-122"/>
              </a:rPr>
              <a:t>蓝牙技术协议介绍</a:t>
            </a:r>
            <a:endParaRPr lang="zh-CN" altLang="en-US" sz="4000" b="1" dirty="0">
              <a:solidFill>
                <a:schemeClr val="tx1"/>
              </a:solidFill>
              <a:latin typeface="幼圆" panose="02010509060101010101" pitchFamily="49" charset="-122"/>
              <a:ea typeface="幼圆" panose="02010509060101010101"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文本占位符 2"/>
          <p:cNvSpPr>
            <a:spLocks noGrp="1"/>
          </p:cNvSpPr>
          <p:nvPr/>
        </p:nvSpPr>
        <p:spPr>
          <a:xfrm>
            <a:off x="69850" y="968375"/>
            <a:ext cx="8924925" cy="5753100"/>
          </a:xfrm>
          <a:prstGeom prst="rect">
            <a:avLst/>
          </a:prstGeom>
          <a:noFill/>
          <a:ln w="9525">
            <a:noFill/>
          </a:ln>
        </p:spPr>
        <p:txBody>
          <a:bodyPr wrap="square" lIns="90000" tIns="46800" rIns="90000" bIns="46800" anchor="t" anchorCtr="0"/>
          <a:p>
            <a:pPr>
              <a:spcBef>
                <a:spcPct val="20000"/>
              </a:spcBef>
              <a:buClrTx/>
              <a:buSzTx/>
              <a:buFontTx/>
            </a:pPr>
            <a:r>
              <a:rPr lang="zh-CN" altLang="zh-CN" sz="2400">
                <a:solidFill>
                  <a:schemeClr val="tx1"/>
                </a:solidFill>
                <a:latin typeface="Arial" panose="020B0604020202020204" pitchFamily="34" charset="0"/>
                <a:ea typeface="方正书宋_GBK" charset="-122"/>
              </a:rPr>
              <a:t>蓝牙设备配置命令：</a:t>
            </a:r>
            <a:r>
              <a:rPr lang="zh-CN" altLang="zh-CN" sz="2400">
                <a:solidFill>
                  <a:schemeClr val="tx1"/>
                </a:solidFill>
                <a:latin typeface="Times New Roman" panose="02020603050405020304" pitchFamily="18" charset="0"/>
                <a:ea typeface="方正书宋_GBK" charset="-122"/>
                <a:cs typeface="Times New Roman" panose="02020603050405020304" pitchFamily="18" charset="0"/>
              </a:rPr>
              <a:t>hciconfig</a:t>
            </a:r>
            <a:endParaRPr lang="zh-CN" altLang="en-US" sz="2400">
              <a:solidFill>
                <a:schemeClr val="tx1"/>
              </a:solidFill>
              <a:latin typeface="Arial" panose="020B0604020202020204" pitchFamily="34" charset="0"/>
              <a:ea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1</a:t>
            </a:r>
            <a:r>
              <a:rPr lang="en-US" altLang="zh-CN" sz="2000" u="none" baseline="0">
                <a:solidFill>
                  <a:schemeClr val="tx1"/>
                </a:solidFill>
                <a:latin typeface="Arial" panose="020B0604020202020204" pitchFamily="34" charset="0"/>
                <a:ea typeface="方正书宋_GBK" charset="-122"/>
              </a:rPr>
              <a:t>. </a:t>
            </a: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hciconfig</a:t>
            </a:r>
            <a:r>
              <a:rPr lang="zh-CN" altLang="zh-CN" sz="2000" u="none" baseline="0">
                <a:solidFill>
                  <a:schemeClr val="tx1"/>
                </a:solidFill>
                <a:latin typeface="Arial" panose="020B0604020202020204" pitchFamily="34" charset="0"/>
                <a:ea typeface="方正书宋_GBK" charset="-122"/>
              </a:rPr>
              <a:t> 列出所有蓝牙设备信息</a:t>
            </a:r>
            <a:endParaRPr lang="zh-CN" altLang="zh-CN" sz="2000" u="none" baseline="0">
              <a:solidFill>
                <a:schemeClr val="tx1"/>
              </a:solidFill>
              <a:latin typeface="Arial" panose="020B0604020202020204" pitchFamily="34" charset="0"/>
              <a:ea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2</a:t>
            </a:r>
            <a:r>
              <a:rPr lang="en-US" altLang="zh-CN" sz="2000" u="none" baseline="0">
                <a:solidFill>
                  <a:schemeClr val="tx1"/>
                </a:solidFill>
                <a:latin typeface="Arial" panose="020B0604020202020204" pitchFamily="34" charset="0"/>
                <a:ea typeface="方正书宋_GBK" charset="-122"/>
              </a:rPr>
              <a:t>. </a:t>
            </a: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hciconfig hci0 name [XXXX] Get/Set</a:t>
            </a:r>
            <a:r>
              <a:rPr lang="zh-CN" altLang="zh-CN" sz="2000" u="none" baseline="0">
                <a:solidFill>
                  <a:schemeClr val="tx1"/>
                </a:solidFill>
                <a:latin typeface="Arial" panose="020B0604020202020204" pitchFamily="34" charset="0"/>
                <a:ea typeface="方正书宋_GBK" charset="-122"/>
              </a:rPr>
              <a:t>设备名</a:t>
            </a:r>
            <a:endParaRPr lang="zh-CN" altLang="zh-CN" sz="2000" u="none" baseline="0">
              <a:solidFill>
                <a:schemeClr val="tx1"/>
              </a:solidFill>
              <a:latin typeface="Arial" panose="020B0604020202020204" pitchFamily="34" charset="0"/>
              <a:ea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3</a:t>
            </a:r>
            <a:r>
              <a:rPr lang="en-US" altLang="zh-CN" sz="2000" u="none" baseline="0">
                <a:solidFill>
                  <a:schemeClr val="tx1"/>
                </a:solidFill>
                <a:latin typeface="Arial" panose="020B0604020202020204" pitchFamily="34" charset="0"/>
                <a:ea typeface="方正书宋_GBK" charset="-122"/>
              </a:rPr>
              <a:t>. </a:t>
            </a: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hciconfig hci0 up/down</a:t>
            </a:r>
            <a:r>
              <a:rPr lang="en-US" altLang="zh-CN" sz="2000" u="none" baseline="0">
                <a:solidFill>
                  <a:schemeClr val="tx1"/>
                </a:solidFill>
                <a:latin typeface="Arial" panose="020B0604020202020204" pitchFamily="34" charset="0"/>
                <a:ea typeface="方正书宋_GBK" charset="-122"/>
              </a:rPr>
              <a:t> </a:t>
            </a:r>
            <a:r>
              <a:rPr lang="zh-CN" altLang="en-US" sz="2000" u="none" baseline="0">
                <a:solidFill>
                  <a:schemeClr val="tx1"/>
                </a:solidFill>
                <a:latin typeface="Arial" panose="020B0604020202020204" pitchFamily="34" charset="0"/>
                <a:ea typeface="方正书宋_GBK" charset="-122"/>
              </a:rPr>
              <a:t>激活</a:t>
            </a:r>
            <a:r>
              <a:rPr lang="en-US" altLang="zh-CN" sz="2000" u="none" baseline="0">
                <a:solidFill>
                  <a:schemeClr val="tx1"/>
                </a:solidFill>
                <a:latin typeface="Arial" panose="020B0604020202020204" pitchFamily="34" charset="0"/>
                <a:ea typeface="方正书宋_GBK" charset="-122"/>
              </a:rPr>
              <a:t>/</a:t>
            </a:r>
            <a:r>
              <a:rPr lang="zh-CN" altLang="en-US" sz="2000" u="none" baseline="0">
                <a:solidFill>
                  <a:schemeClr val="tx1"/>
                </a:solidFill>
                <a:latin typeface="Arial" panose="020B0604020202020204" pitchFamily="34" charset="0"/>
                <a:ea typeface="方正书宋_GBK" charset="-122"/>
              </a:rPr>
              <a:t>关闭</a:t>
            </a: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hci0</a:t>
            </a:r>
            <a:r>
              <a:rPr lang="zh-CN" altLang="en-US" sz="2000" u="none" baseline="0">
                <a:solidFill>
                  <a:schemeClr val="tx1"/>
                </a:solidFill>
                <a:latin typeface="Arial" panose="020B0604020202020204" pitchFamily="34" charset="0"/>
                <a:ea typeface="方正书宋_GBK" charset="-122"/>
              </a:rPr>
              <a:t>蓝牙设备</a:t>
            </a:r>
            <a:r>
              <a:rPr lang="en-US" altLang="zh-CN" sz="2000" u="none" baseline="0">
                <a:solidFill>
                  <a:schemeClr val="tx1"/>
                </a:solidFill>
                <a:latin typeface="Arial" panose="020B0604020202020204" pitchFamily="34" charset="0"/>
                <a:ea typeface="方正书宋_GBK" charset="-122"/>
              </a:rPr>
              <a:t>(</a:t>
            </a:r>
            <a:r>
              <a:rPr lang="zh-CN" altLang="en-US" sz="2000" u="none" baseline="0">
                <a:solidFill>
                  <a:schemeClr val="tx1"/>
                </a:solidFill>
                <a:latin typeface="Arial" panose="020B0604020202020204" pitchFamily="34" charset="0"/>
                <a:ea typeface="方正书宋_GBK" charset="-122"/>
              </a:rPr>
              <a:t>默认已</a:t>
            </a: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up</a:t>
            </a:r>
            <a:r>
              <a:rPr lang="en-US" altLang="zh-CN" sz="2000" u="none" baseline="0">
                <a:solidFill>
                  <a:schemeClr val="tx1"/>
                </a:solidFill>
                <a:latin typeface="Arial" panose="020B0604020202020204" pitchFamily="34" charset="0"/>
                <a:ea typeface="方正书宋_GBK" charset="-122"/>
              </a:rPr>
              <a:t>)</a:t>
            </a:r>
            <a:endParaRPr lang="zh-CN" altLang="zh-CN" sz="2000" u="none" baseline="0">
              <a:solidFill>
                <a:schemeClr val="tx1"/>
              </a:solidFill>
              <a:latin typeface="Arial" panose="020B0604020202020204" pitchFamily="34" charset="0"/>
              <a:ea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4</a:t>
            </a:r>
            <a:r>
              <a:rPr lang="en-US" altLang="zh-CN" sz="2000" u="none" baseline="0">
                <a:solidFill>
                  <a:schemeClr val="tx1"/>
                </a:solidFill>
                <a:latin typeface="Arial" panose="020B0604020202020204" pitchFamily="34" charset="0"/>
                <a:ea typeface="方正书宋_GBK" charset="-122"/>
              </a:rPr>
              <a:t>. </a:t>
            </a: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hciconfig hci0 iscan</a:t>
            </a:r>
            <a:r>
              <a:rPr lang="zh-CN" altLang="en-US" sz="2000" u="none" baseline="0">
                <a:solidFill>
                  <a:schemeClr val="tx1"/>
                </a:solidFill>
                <a:latin typeface="Arial" panose="020B0604020202020204" pitchFamily="34" charset="0"/>
                <a:ea typeface="方正书宋_GBK" charset="-122"/>
              </a:rPr>
              <a:t> 使蓝牙设备</a:t>
            </a: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hci0</a:t>
            </a:r>
            <a:r>
              <a:rPr lang="zh-CN" altLang="en-US" sz="2000" u="none" baseline="0">
                <a:solidFill>
                  <a:schemeClr val="tx1"/>
                </a:solidFill>
                <a:latin typeface="Arial" panose="020B0604020202020204" pitchFamily="34" charset="0"/>
                <a:ea typeface="方正书宋_GBK" charset="-122"/>
              </a:rPr>
              <a:t>进入</a:t>
            </a: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inquire</a:t>
            </a:r>
            <a:r>
              <a:rPr lang="zh-CN" altLang="en-US" sz="2000" u="none" baseline="0">
                <a:solidFill>
                  <a:schemeClr val="tx1"/>
                </a:solidFill>
                <a:latin typeface="Arial" panose="020B0604020202020204" pitchFamily="34" charset="0"/>
                <a:ea typeface="方正书宋_GBK" charset="-122"/>
              </a:rPr>
              <a:t>状态，</a:t>
            </a:r>
            <a:r>
              <a:rPr lang="zh-CN" altLang="en-US" sz="2000">
                <a:solidFill>
                  <a:schemeClr val="tx1"/>
                </a:solidFill>
                <a:latin typeface="Arial" panose="020B0604020202020204" pitchFamily="34" charset="0"/>
                <a:ea typeface="方正书宋_GBK" charset="-122"/>
              </a:rPr>
              <a:t>只有在该状态下该蓝牙设备才能被周围蓝牙设备</a:t>
            </a:r>
            <a:r>
              <a:rPr lang="zh-CN" altLang="zh-CN" sz="2000">
                <a:solidFill>
                  <a:schemeClr val="tx1"/>
                </a:solidFill>
                <a:latin typeface="Arial" panose="020B0604020202020204" pitchFamily="34" charset="0"/>
                <a:ea typeface="方正书宋_GBK" charset="-122"/>
              </a:rPr>
              <a:t>搜索到。（</a:t>
            </a:r>
            <a:r>
              <a:rPr lang="zh-CN" altLang="zh-CN" sz="2000" u="none" baseline="0">
                <a:solidFill>
                  <a:schemeClr val="tx1"/>
                </a:solidFill>
                <a:latin typeface="Arial" panose="020B0604020202020204" pitchFamily="34" charset="0"/>
                <a:ea typeface="方正书宋_GBK" charset="-122"/>
              </a:rPr>
              <a:t>进入该状态的</a:t>
            </a:r>
            <a:r>
              <a:rPr lang="zh-CN" altLang="en-US" sz="2000">
                <a:solidFill>
                  <a:schemeClr val="tx1"/>
                </a:solidFill>
                <a:latin typeface="Arial" panose="020B0604020202020204" pitchFamily="34" charset="0"/>
                <a:ea typeface="方正书宋_GBK" charset="-122"/>
              </a:rPr>
              <a:t>蓝牙设备</a:t>
            </a:r>
            <a:r>
              <a:rPr lang="zh-CN" altLang="zh-CN" sz="2000">
                <a:solidFill>
                  <a:schemeClr val="tx1"/>
                </a:solidFill>
                <a:latin typeface="Arial" panose="020B0604020202020204" pitchFamily="34" charset="0"/>
                <a:ea typeface="方正书宋_GBK" charset="-122"/>
              </a:rPr>
              <a:t>会自动周期性发送无线信号使得自己能够被发现，</a:t>
            </a:r>
            <a:r>
              <a:rPr lang="zh-CN" altLang="en-US" sz="2000">
                <a:solidFill>
                  <a:schemeClr val="tx1"/>
                </a:solidFill>
                <a:latin typeface="Arial" panose="020B0604020202020204" pitchFamily="34" charset="0"/>
                <a:ea typeface="方正书宋_GBK" charset="-122"/>
                <a:sym typeface="方正书宋_GBK" charset="-122"/>
              </a:rPr>
              <a:t>蓝牙设备</a:t>
            </a:r>
            <a:r>
              <a:rPr lang="zh-CN" altLang="zh-CN" sz="2000">
                <a:solidFill>
                  <a:schemeClr val="tx1"/>
                </a:solidFill>
                <a:latin typeface="Arial" panose="020B0604020202020204" pitchFamily="34" charset="0"/>
                <a:ea typeface="方正书宋_GBK" charset="-122"/>
              </a:rPr>
              <a:t>不应该长期处于该状态）</a:t>
            </a:r>
            <a:endParaRPr lang="en-US" altLang="zh-CN" sz="2000" u="none" baseline="0">
              <a:solidFill>
                <a:schemeClr val="tx1"/>
              </a:solidFill>
              <a:latin typeface="Arial" panose="020B0604020202020204" pitchFamily="34" charset="0"/>
              <a:ea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5</a:t>
            </a:r>
            <a:r>
              <a:rPr lang="en-US" altLang="zh-CN" sz="2000" u="none" baseline="0">
                <a:solidFill>
                  <a:schemeClr val="tx1"/>
                </a:solidFill>
                <a:latin typeface="Arial" panose="020B0604020202020204" pitchFamily="34" charset="0"/>
                <a:ea typeface="方正书宋_GBK" charset="-122"/>
              </a:rPr>
              <a:t>. </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rPr>
              <a:t>hciconfig hci0 pscan</a:t>
            </a:r>
            <a:r>
              <a:rPr lang="zh-CN" altLang="en-US" sz="2000">
                <a:solidFill>
                  <a:schemeClr val="tx1"/>
                </a:solidFill>
                <a:latin typeface="Arial" panose="020B0604020202020204" pitchFamily="34" charset="0"/>
                <a:ea typeface="方正书宋_GBK" charset="-122"/>
              </a:rPr>
              <a:t> 使蓝牙设备</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rPr>
              <a:t>hci0</a:t>
            </a:r>
            <a:r>
              <a:rPr lang="zh-CN" altLang="en-US" sz="2000">
                <a:solidFill>
                  <a:schemeClr val="tx1"/>
                </a:solidFill>
                <a:latin typeface="Arial" panose="020B0604020202020204" pitchFamily="34" charset="0"/>
                <a:ea typeface="方正书宋_GBK" charset="-122"/>
              </a:rPr>
              <a:t>进入</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rPr>
              <a:t>page</a:t>
            </a:r>
            <a:r>
              <a:rPr lang="zh-CN" altLang="en-US" sz="2000">
                <a:solidFill>
                  <a:schemeClr val="tx1"/>
                </a:solidFill>
                <a:latin typeface="Arial" panose="020B0604020202020204" pitchFamily="34" charset="0"/>
                <a:ea typeface="方正书宋_GBK" charset="-122"/>
              </a:rPr>
              <a:t>状态，只有在该状态下该蓝牙设备才能被周围蓝牙设备连接上</a:t>
            </a:r>
            <a:r>
              <a:rPr lang="zh-CN" altLang="zh-CN" sz="2000">
                <a:solidFill>
                  <a:schemeClr val="tx1"/>
                </a:solidFill>
                <a:latin typeface="Arial" panose="020B0604020202020204" pitchFamily="34" charset="0"/>
                <a:ea typeface="方正书宋_GBK" charset="-122"/>
              </a:rPr>
              <a:t>。</a:t>
            </a:r>
            <a:endParaRPr lang="zh-CN" altLang="en-US" sz="2000">
              <a:solidFill>
                <a:schemeClr val="tx1"/>
              </a:solidFill>
              <a:latin typeface="Arial" panose="020B0604020202020204" pitchFamily="34" charset="0"/>
              <a:ea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zh-CN" sz="2000">
                <a:solidFill>
                  <a:schemeClr val="tx1"/>
                </a:solidFill>
                <a:latin typeface="Times New Roman" panose="02020603050405020304" pitchFamily="18" charset="0"/>
                <a:ea typeface="方正书宋_GBK" charset="-122"/>
                <a:cs typeface="Times New Roman" panose="02020603050405020304" pitchFamily="18" charset="0"/>
              </a:rPr>
              <a:t>6</a:t>
            </a:r>
            <a:r>
              <a:rPr lang="en-US" altLang="zh-CN" sz="2000">
                <a:solidFill>
                  <a:schemeClr val="tx1"/>
                </a:solidFill>
                <a:latin typeface="Arial" panose="020B0604020202020204" pitchFamily="34" charset="0"/>
                <a:ea typeface="方正书宋_GBK" charset="-122"/>
              </a:rPr>
              <a:t>. </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hciconfig hci0 piscan</a:t>
            </a:r>
            <a:r>
              <a:rPr lang="zh-CN" altLang="en-US" sz="2000">
                <a:solidFill>
                  <a:schemeClr val="tx1"/>
                </a:solidFill>
                <a:latin typeface="Arial" panose="020B0604020202020204" pitchFamily="34" charset="0"/>
                <a:ea typeface="方正书宋_GBK" charset="-122"/>
                <a:sym typeface="方正书宋_GBK" charset="-122"/>
              </a:rPr>
              <a:t> 同时进入</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iscan</a:t>
            </a:r>
            <a:r>
              <a:rPr lang="zh-CN" altLang="en-US" sz="2000">
                <a:solidFill>
                  <a:schemeClr val="tx1"/>
                </a:solidFill>
                <a:latin typeface="Arial" panose="020B0604020202020204" pitchFamily="34" charset="0"/>
                <a:ea typeface="方正书宋_GBK" charset="-122"/>
                <a:sym typeface="方正书宋_GBK" charset="-122"/>
              </a:rPr>
              <a:t>和</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pscan</a:t>
            </a:r>
            <a:r>
              <a:rPr lang="zh-CN" altLang="en-US" sz="2000">
                <a:solidFill>
                  <a:schemeClr val="tx1"/>
                </a:solidFill>
                <a:latin typeface="Arial" panose="020B0604020202020204" pitchFamily="34" charset="0"/>
                <a:ea typeface="方正书宋_GBK" charset="-122"/>
                <a:sym typeface="方正书宋_GBK" charset="-122"/>
              </a:rPr>
              <a:t>状态。</a:t>
            </a:r>
            <a:endParaRPr lang="zh-CN" altLang="en-US" sz="2000">
              <a:solidFill>
                <a:schemeClr val="tx1"/>
              </a:solidFill>
              <a:latin typeface="Arial" panose="020B0604020202020204" pitchFamily="34" charset="0"/>
              <a:ea typeface="方正书宋_GBK" charset="-122"/>
              <a:sym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7</a:t>
            </a:r>
            <a:r>
              <a:rPr lang="en-US" altLang="zh-CN" sz="2000">
                <a:solidFill>
                  <a:schemeClr val="tx1"/>
                </a:solidFill>
                <a:latin typeface="Arial" panose="020B0604020202020204" pitchFamily="34" charset="0"/>
                <a:ea typeface="方正书宋_GBK" charset="-122"/>
                <a:sym typeface="方正书宋_GBK" charset="-122"/>
              </a:rPr>
              <a:t>. </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hciconfig hci0 noscan</a:t>
            </a:r>
            <a:r>
              <a:rPr lang="zh-CN" altLang="en-US" sz="2000">
                <a:solidFill>
                  <a:schemeClr val="tx1"/>
                </a:solidFill>
                <a:latin typeface="Arial" panose="020B0604020202020204" pitchFamily="34" charset="0"/>
                <a:ea typeface="方正书宋_GBK" charset="-122"/>
                <a:sym typeface="方正书宋_GBK" charset="-122"/>
              </a:rPr>
              <a:t> 取消</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iscan</a:t>
            </a:r>
            <a:r>
              <a:rPr lang="zh-CN" altLang="en-US" sz="2000">
                <a:solidFill>
                  <a:schemeClr val="tx1"/>
                </a:solidFill>
                <a:latin typeface="Arial" panose="020B0604020202020204" pitchFamily="34" charset="0"/>
                <a:ea typeface="方正书宋_GBK" charset="-122"/>
                <a:sym typeface="方正书宋_GBK" charset="-122"/>
              </a:rPr>
              <a:t>和</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pscan</a:t>
            </a:r>
            <a:r>
              <a:rPr lang="zh-CN" altLang="en-US" sz="2000">
                <a:solidFill>
                  <a:schemeClr val="tx1"/>
                </a:solidFill>
                <a:latin typeface="Arial" panose="020B0604020202020204" pitchFamily="34" charset="0"/>
                <a:ea typeface="方正书宋_GBK" charset="-122"/>
                <a:sym typeface="方正书宋_GBK" charset="-122"/>
              </a:rPr>
              <a:t>状态</a:t>
            </a:r>
            <a:r>
              <a:rPr lang="zh-CN" altLang="zh-CN" sz="2000">
                <a:solidFill>
                  <a:schemeClr val="tx1"/>
                </a:solidFill>
                <a:latin typeface="Arial" panose="020B0604020202020204" pitchFamily="34" charset="0"/>
                <a:ea typeface="方正书宋_GBK" charset="-122"/>
                <a:sym typeface="方正书宋_GBK" charset="-122"/>
              </a:rPr>
              <a:t>。</a:t>
            </a:r>
            <a:endParaRPr lang="zh-CN" altLang="en-US" sz="2000">
              <a:solidFill>
                <a:schemeClr val="tx1"/>
              </a:solidFill>
              <a:latin typeface="Arial" panose="020B0604020202020204" pitchFamily="34" charset="0"/>
              <a:ea typeface="方正书宋_GBK" charset="-122"/>
              <a:sym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en-US" sz="2000">
                <a:solidFill>
                  <a:schemeClr val="tx1"/>
                </a:solidFill>
                <a:latin typeface="Arial" panose="020B0604020202020204" pitchFamily="34" charset="0"/>
                <a:ea typeface="方正书宋_GBK" charset="-122"/>
                <a:sym typeface="方正书宋_GBK" charset="-122"/>
              </a:rPr>
              <a:t>如果已经知道一个蓝牙设备</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A</a:t>
            </a:r>
            <a:r>
              <a:rPr lang="zh-CN" altLang="en-US" sz="2000">
                <a:solidFill>
                  <a:schemeClr val="tx1"/>
                </a:solidFill>
                <a:latin typeface="Arial" panose="020B0604020202020204" pitchFamily="34" charset="0"/>
                <a:ea typeface="方正书宋_GBK" charset="-122"/>
                <a:sym typeface="方正书宋_GBK" charset="-122"/>
              </a:rPr>
              <a:t>的</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mac</a:t>
            </a:r>
            <a:r>
              <a:rPr lang="zh-CN" altLang="en-US" sz="2000">
                <a:solidFill>
                  <a:schemeClr val="tx1"/>
                </a:solidFill>
                <a:latin typeface="Arial" panose="020B0604020202020204" pitchFamily="34" charset="0"/>
                <a:ea typeface="方正书宋_GBK" charset="-122"/>
                <a:sym typeface="方正书宋_GBK" charset="-122"/>
              </a:rPr>
              <a:t>地址，那么蓝牙设备</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A</a:t>
            </a:r>
            <a:r>
              <a:rPr lang="zh-CN" altLang="en-US" sz="2000">
                <a:solidFill>
                  <a:schemeClr val="tx1"/>
                </a:solidFill>
                <a:latin typeface="Arial" panose="020B0604020202020204" pitchFamily="34" charset="0"/>
                <a:ea typeface="方正书宋_GBK" charset="-122"/>
                <a:sym typeface="方正书宋_GBK" charset="-122"/>
              </a:rPr>
              <a:t>可以</a:t>
            </a:r>
            <a:r>
              <a:rPr lang="zh-CN" altLang="zh-CN" sz="2000">
                <a:solidFill>
                  <a:schemeClr val="tx1"/>
                </a:solidFill>
                <a:latin typeface="Arial" panose="020B0604020202020204" pitchFamily="34" charset="0"/>
                <a:ea typeface="方正书宋_GBK" charset="-122"/>
                <a:sym typeface="方正书宋_GBK" charset="-122"/>
              </a:rPr>
              <a:t>只进入</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pscan</a:t>
            </a:r>
            <a:r>
              <a:rPr lang="zh-CN" altLang="en-US" sz="2000">
                <a:solidFill>
                  <a:schemeClr val="tx1"/>
                </a:solidFill>
                <a:latin typeface="Arial" panose="020B0604020202020204" pitchFamily="34" charset="0"/>
                <a:ea typeface="方正书宋_GBK" charset="-122"/>
                <a:sym typeface="方正书宋_GBK" charset="-122"/>
              </a:rPr>
              <a:t>状态</a:t>
            </a:r>
            <a:r>
              <a:rPr lang="zh-CN" altLang="zh-CN" sz="2000">
                <a:solidFill>
                  <a:schemeClr val="tx1"/>
                </a:solidFill>
                <a:latin typeface="Arial" panose="020B0604020202020204" pitchFamily="34" charset="0"/>
                <a:ea typeface="方正书宋_GBK" charset="-122"/>
                <a:sym typeface="方正书宋_GBK" charset="-122"/>
              </a:rPr>
              <a:t>，</a:t>
            </a:r>
            <a:r>
              <a:rPr lang="zh-CN" altLang="en-US" sz="2000">
                <a:solidFill>
                  <a:schemeClr val="tx1"/>
                </a:solidFill>
                <a:latin typeface="Arial" panose="020B0604020202020204" pitchFamily="34" charset="0"/>
                <a:ea typeface="方正书宋_GBK" charset="-122"/>
                <a:sym typeface="方正书宋_GBK" charset="-122"/>
              </a:rPr>
              <a:t>不</a:t>
            </a:r>
            <a:r>
              <a:rPr lang="zh-CN" altLang="zh-CN" sz="2000">
                <a:solidFill>
                  <a:schemeClr val="tx1"/>
                </a:solidFill>
                <a:latin typeface="Arial" panose="020B0604020202020204" pitchFamily="34" charset="0"/>
                <a:ea typeface="方正书宋_GBK" charset="-122"/>
                <a:sym typeface="方正书宋_GBK" charset="-122"/>
              </a:rPr>
              <a:t>需要</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iscan</a:t>
            </a:r>
            <a:r>
              <a:rPr lang="zh-CN" altLang="en-US" sz="2000">
                <a:solidFill>
                  <a:schemeClr val="tx1"/>
                </a:solidFill>
                <a:latin typeface="Arial" panose="020B0604020202020204" pitchFamily="34" charset="0"/>
                <a:ea typeface="方正书宋_GBK" charset="-122"/>
                <a:sym typeface="方正书宋_GBK" charset="-122"/>
              </a:rPr>
              <a:t>状态，其他的蓝牙设备</a:t>
            </a:r>
            <a:r>
              <a:rPr lang="zh-CN" altLang="zh-CN" sz="2000">
                <a:solidFill>
                  <a:schemeClr val="tx1"/>
                </a:solidFill>
                <a:latin typeface="Arial" panose="020B0604020202020204" pitchFamily="34" charset="0"/>
                <a:ea typeface="方正书宋_GBK" charset="-122"/>
                <a:sym typeface="方正书宋_GBK" charset="-122"/>
              </a:rPr>
              <a:t>就</a:t>
            </a:r>
            <a:r>
              <a:rPr lang="zh-CN" altLang="en-US" sz="2000">
                <a:solidFill>
                  <a:schemeClr val="tx1"/>
                </a:solidFill>
                <a:latin typeface="Arial" panose="020B0604020202020204" pitchFamily="34" charset="0"/>
                <a:ea typeface="方正书宋_GBK" charset="-122"/>
                <a:sym typeface="方正书宋_GBK" charset="-122"/>
              </a:rPr>
              <a:t>可以和它</a:t>
            </a:r>
            <a:r>
              <a:rPr lang="zh-CN" altLang="zh-CN" sz="2000">
                <a:solidFill>
                  <a:schemeClr val="tx1"/>
                </a:solidFill>
                <a:latin typeface="Arial" panose="020B0604020202020204" pitchFamily="34" charset="0"/>
                <a:ea typeface="方正书宋_GBK" charset="-122"/>
                <a:sym typeface="方正书宋_GBK" charset="-122"/>
              </a:rPr>
              <a:t>建立</a:t>
            </a:r>
            <a:r>
              <a:rPr lang="zh-CN" altLang="en-US" sz="2000">
                <a:solidFill>
                  <a:schemeClr val="tx1"/>
                </a:solidFill>
                <a:latin typeface="Arial" panose="020B0604020202020204" pitchFamily="34" charset="0"/>
                <a:ea typeface="方正书宋_GBK" charset="-122"/>
                <a:sym typeface="方正书宋_GBK" charset="-122"/>
              </a:rPr>
              <a:t>连接。</a:t>
            </a:r>
            <a:endParaRPr lang="zh-CN" altLang="en-US" sz="2000">
              <a:solidFill>
                <a:schemeClr val="tx1"/>
              </a:solidFill>
              <a:latin typeface="Arial" panose="020B0604020202020204" pitchFamily="34" charset="0"/>
              <a:ea typeface="方正书宋_GBK" charset="-122"/>
              <a:sym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en-US" sz="2000">
                <a:solidFill>
                  <a:schemeClr val="tx1"/>
                </a:solidFill>
                <a:latin typeface="Arial" panose="020B0604020202020204" pitchFamily="34" charset="0"/>
                <a:ea typeface="方正书宋_GBK" charset="-122"/>
                <a:sym typeface="方正书宋_GBK" charset="-122"/>
              </a:rPr>
              <a:t>连接之后，蓝牙设备</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A</a:t>
            </a:r>
            <a:r>
              <a:rPr lang="zh-CN" altLang="en-US" sz="2000">
                <a:solidFill>
                  <a:schemeClr val="tx1"/>
                </a:solidFill>
                <a:latin typeface="Arial" panose="020B0604020202020204" pitchFamily="34" charset="0"/>
                <a:ea typeface="方正书宋_GBK" charset="-122"/>
                <a:sym typeface="方正书宋_GBK" charset="-122"/>
              </a:rPr>
              <a:t>可以退出</a:t>
            </a:r>
            <a:r>
              <a:rPr lang="zh-CN"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pscan</a:t>
            </a:r>
            <a:r>
              <a:rPr lang="zh-CN" altLang="en-US" sz="2000">
                <a:solidFill>
                  <a:schemeClr val="tx1"/>
                </a:solidFill>
                <a:latin typeface="Arial" panose="020B0604020202020204" pitchFamily="34" charset="0"/>
                <a:ea typeface="方正书宋_GBK" charset="-122"/>
                <a:sym typeface="方正书宋_GBK" charset="-122"/>
              </a:rPr>
              <a:t>状态，不影响已经建立的连接。</a:t>
            </a:r>
            <a:endParaRPr lang="zh-CN" altLang="en-US" sz="2400" u="none" baseline="0">
              <a:solidFill>
                <a:schemeClr val="tx1"/>
              </a:solidFill>
              <a:latin typeface="Arial" panose="020B0604020202020204" pitchFamily="34" charset="0"/>
              <a:ea typeface="方正书宋_GBK" charset="-122"/>
            </a:endParaRPr>
          </a:p>
          <a:p>
            <a:pPr>
              <a:spcBef>
                <a:spcPct val="20000"/>
              </a:spcBef>
              <a:buClrTx/>
              <a:buSzTx/>
              <a:buFontTx/>
            </a:pPr>
            <a:r>
              <a:rPr lang="zh-CN" altLang="zh-CN" sz="2000">
                <a:solidFill>
                  <a:schemeClr val="tx1"/>
                </a:solidFill>
                <a:latin typeface="Arial" panose="020B0604020202020204" pitchFamily="34" charset="0"/>
                <a:ea typeface="方正书宋_GBK" charset="-122"/>
              </a:rPr>
              <a:t>	</a:t>
            </a:r>
            <a:endParaRPr lang="zh-CN" altLang="zh-CN" sz="2000">
              <a:solidFill>
                <a:schemeClr val="tx1"/>
              </a:solidFill>
              <a:latin typeface="Arial" panose="020B0604020202020204" pitchFamily="34" charset="0"/>
              <a:ea typeface="方正书宋_GBK" charset="-122"/>
              <a:sym typeface="方正书宋_GBK" charset="-122"/>
            </a:endParaRPr>
          </a:p>
        </p:txBody>
      </p:sp>
      <p:sp>
        <p:nvSpPr>
          <p:cNvPr id="107521" name="Rectangle 1"/>
          <p:cNvSpPr>
            <a:spLocks noGrp="1"/>
          </p:cNvSpPr>
          <p:nvPr/>
        </p:nvSpPr>
        <p:spPr>
          <a:xfrm>
            <a:off x="1016635" y="98425"/>
            <a:ext cx="4642485" cy="790575"/>
          </a:xfrm>
          <a:prstGeom prst="rect">
            <a:avLst/>
          </a:prstGeom>
          <a:noFill/>
          <a:ln w="9525">
            <a:noFill/>
          </a:ln>
        </p:spPr>
        <p:txBody>
          <a:bodyPr wrap="square" lIns="90000" tIns="46800" rIns="90000" bIns="46800" anchor="ctr" anchorCtr="0"/>
          <a:lstStyle>
            <a:lvl1pPr algn="l" rtl="0" eaLnBrk="0" fontAlgn="base" hangingPunct="0">
              <a:spcBef>
                <a:spcPct val="0"/>
              </a:spcBef>
              <a:spcAft>
                <a:spcPct val="0"/>
              </a:spcAft>
              <a:defRPr sz="3600" kern="1200">
                <a:solidFill>
                  <a:schemeClr val="tx1"/>
                </a:solidFill>
                <a:latin typeface="+mj-lt"/>
                <a:ea typeface="+mj-ea"/>
                <a:cs typeface="方正书宋_GBK" charset="-122"/>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9pPr>
          </a:lstStyle>
          <a:p>
            <a:pPr defTabSz="4495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4000" b="1">
                <a:latin typeface="Times New Roman" panose="02020603050405020304" pitchFamily="18" charset="0"/>
                <a:ea typeface="幼圆" panose="02010509060101010101" pitchFamily="49" charset="-122"/>
                <a:cs typeface="Times New Roman" panose="02020603050405020304" pitchFamily="18" charset="0"/>
              </a:rPr>
              <a:t>bluez</a:t>
            </a:r>
            <a:r>
              <a:rPr lang="zh-CN" altLang="en-US" sz="4000" b="1">
                <a:ea typeface="幼圆" panose="02010509060101010101" pitchFamily="49" charset="-122"/>
              </a:rPr>
              <a:t>命令工具</a:t>
            </a:r>
            <a:r>
              <a:rPr lang="en-US" altLang="zh-CN" sz="4000" b="1">
                <a:latin typeface="Times New Roman" panose="02020603050405020304" pitchFamily="18" charset="0"/>
                <a:ea typeface="幼圆" panose="02010509060101010101" pitchFamily="49" charset="-122"/>
                <a:cs typeface="Times New Roman" panose="02020603050405020304" pitchFamily="18" charset="0"/>
              </a:rPr>
              <a:t>(1)</a:t>
            </a:r>
            <a:endParaRPr lang="en-US" altLang="zh-CN" sz="4000" b="1">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34817"/>
          <p:cNvSpPr/>
          <p:nvPr/>
        </p:nvSpPr>
        <p:spPr>
          <a:xfrm>
            <a:off x="533400" y="228600"/>
            <a:ext cx="8077200" cy="1143000"/>
          </a:xfrm>
          <a:prstGeom prst="rect">
            <a:avLst/>
          </a:prstGeom>
          <a:noFill/>
          <a:ln w="9525">
            <a:noFill/>
          </a:ln>
        </p:spPr>
        <p:txBody>
          <a:bodyPr lIns="82440" tIns="41400" rIns="82440" bIns="41400"/>
          <a:lstStyle/>
          <a:p>
            <a:pPr marL="254000" indent="-252095" algn="ctr" defTabSz="449580">
              <a:lnSpc>
                <a:spcPct val="90000"/>
              </a:lnSpc>
              <a:spcBef>
                <a:spcPts val="2000"/>
              </a:spcBef>
              <a:buSzPct val="75000"/>
              <a:buFont typeface="Times New Roman" panose="02020603050405020304" pitchFamily="18" charset="0"/>
              <a:tabLst>
                <a:tab pos="254000" algn="l"/>
                <a:tab pos="1168400" algn="l"/>
                <a:tab pos="2082800" algn="l"/>
                <a:tab pos="2997200" algn="l"/>
                <a:tab pos="3911600" algn="l"/>
                <a:tab pos="4826000" algn="l"/>
                <a:tab pos="5740400" algn="l"/>
                <a:tab pos="6654800" algn="l"/>
                <a:tab pos="7569200" algn="l"/>
                <a:tab pos="8483600" algn="l"/>
                <a:tab pos="9398000" algn="l"/>
                <a:tab pos="10312400" algn="l"/>
              </a:tabLst>
            </a:pPr>
            <a:r>
              <a:rPr lang="zh-CN" altLang="en-GB" sz="4000" b="1" dirty="0">
                <a:solidFill>
                  <a:schemeClr val="tx1"/>
                </a:solidFill>
                <a:latin typeface="Times New Roman" panose="02020603050405020304" pitchFamily="18" charset="0"/>
                <a:ea typeface="黑体" panose="02010609060101010101" pitchFamily="49" charset="-122"/>
              </a:rPr>
              <a:t>本节提要</a:t>
            </a:r>
            <a:endParaRPr lang="zh-CN" altLang="en-GB" sz="4000" b="1" dirty="0">
              <a:solidFill>
                <a:schemeClr val="tx1"/>
              </a:solidFill>
              <a:latin typeface="Times New Roman" panose="02020603050405020304" pitchFamily="18" charset="0"/>
              <a:ea typeface="黑体" panose="02010609060101010101" pitchFamily="49" charset="-122"/>
            </a:endParaRPr>
          </a:p>
        </p:txBody>
      </p:sp>
      <p:sp>
        <p:nvSpPr>
          <p:cNvPr id="20483" name="矩形 34818"/>
          <p:cNvSpPr/>
          <p:nvPr/>
        </p:nvSpPr>
        <p:spPr>
          <a:xfrm>
            <a:off x="0" y="0"/>
            <a:ext cx="9144000" cy="1588"/>
          </a:xfrm>
          <a:prstGeom prst="rect">
            <a:avLst/>
          </a:prstGeom>
          <a:noFill/>
          <a:ln w="9525">
            <a:noFill/>
          </a:ln>
        </p:spPr>
        <p:txBody>
          <a:bodyPr/>
          <a:lstStyle/>
          <a:p>
            <a:pPr eaLnBrk="1" hangingPunct="1">
              <a:buSzPct val="100000"/>
              <a:buFont typeface="Times New Roman" panose="02020603050405020304" pitchFamily="18" charset="0"/>
            </a:pPr>
            <a:endParaRPr lang="zh-CN" altLang="en-US" sz="2400" dirty="0">
              <a:solidFill>
                <a:srgbClr val="000000"/>
              </a:solidFill>
              <a:latin typeface="Arial" panose="020B0604020202020204" pitchFamily="34" charset="0"/>
              <a:ea typeface="方正书宋_GBK" charset="-122"/>
            </a:endParaRPr>
          </a:p>
        </p:txBody>
      </p:sp>
      <p:sp>
        <p:nvSpPr>
          <p:cNvPr id="20484" name="矩形 34819"/>
          <p:cNvSpPr/>
          <p:nvPr/>
        </p:nvSpPr>
        <p:spPr>
          <a:xfrm>
            <a:off x="0" y="0"/>
            <a:ext cx="9144000" cy="1588"/>
          </a:xfrm>
          <a:prstGeom prst="rect">
            <a:avLst/>
          </a:prstGeom>
          <a:noFill/>
          <a:ln w="9525">
            <a:noFill/>
          </a:ln>
        </p:spPr>
        <p:txBody>
          <a:bodyPr/>
          <a:lstStyle/>
          <a:p>
            <a:pPr eaLnBrk="1" hangingPunct="1">
              <a:buSzPct val="100000"/>
              <a:buFont typeface="Times New Roman" panose="02020603050405020304" pitchFamily="18" charset="0"/>
            </a:pPr>
            <a:endParaRPr lang="zh-CN" altLang="en-US" sz="2400" dirty="0">
              <a:solidFill>
                <a:srgbClr val="000000"/>
              </a:solidFill>
              <a:latin typeface="Arial" panose="020B0604020202020204" pitchFamily="34" charset="0"/>
              <a:ea typeface="方正书宋_GBK" charset="-122"/>
            </a:endParaRPr>
          </a:p>
        </p:txBody>
      </p:sp>
      <p:pic>
        <p:nvPicPr>
          <p:cNvPr id="20485" name="内容占位符 34820"/>
          <p:cNvPicPr>
            <a:picLocks noGrp="1" noChangeAspect="1"/>
          </p:cNvPicPr>
          <p:nvPr>
            <p:ph idx="4294967295"/>
          </p:nvPr>
        </p:nvPicPr>
        <p:blipFill>
          <a:blip r:embed="rId1"/>
          <a:srcRect l="6401"/>
          <a:stretch>
            <a:fillRect/>
          </a:stretch>
        </p:blipFill>
        <p:spPr>
          <a:xfrm>
            <a:off x="0" y="2066925"/>
            <a:ext cx="3238500" cy="3724275"/>
          </a:xfrm>
        </p:spPr>
      </p:pic>
      <p:sp>
        <p:nvSpPr>
          <p:cNvPr id="20486" name="任意多边形 34821"/>
          <p:cNvSpPr/>
          <p:nvPr/>
        </p:nvSpPr>
        <p:spPr>
          <a:xfrm>
            <a:off x="-576262" y="1677988"/>
            <a:ext cx="4460875" cy="4510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00" h="21600" stroke="0">
                <a:moveTo>
                  <a:pt x="11627" y="31"/>
                </a:moveTo>
                <a:cubicBezTo>
                  <a:pt x="17207" y="454"/>
                  <a:pt x="21600" y="5114"/>
                  <a:pt x="21600" y="10799"/>
                </a:cubicBezTo>
                <a:cubicBezTo>
                  <a:pt x="21600" y="16292"/>
                  <a:pt x="17499" y="20828"/>
                  <a:pt x="12195" y="21510"/>
                </a:cubicBezTo>
                <a:lnTo>
                  <a:pt x="10800" y="10800"/>
                </a:lnTo>
                <a:lnTo>
                  <a:pt x="11627" y="31"/>
                </a:lnTo>
                <a:close/>
              </a:path>
              <a:path w="21600" h="21600" fill="none">
                <a:moveTo>
                  <a:pt x="11627" y="31"/>
                </a:moveTo>
                <a:cubicBezTo>
                  <a:pt x="17207" y="454"/>
                  <a:pt x="21600" y="5114"/>
                  <a:pt x="21600" y="10799"/>
                </a:cubicBezTo>
                <a:cubicBezTo>
                  <a:pt x="21600" y="16292"/>
                  <a:pt x="17499" y="20828"/>
                  <a:pt x="12195" y="21510"/>
                </a:cubicBezTo>
              </a:path>
            </a:pathLst>
          </a:custGeom>
          <a:noFill/>
          <a:ln w="28440" cap="flat" cmpd="sng">
            <a:solidFill>
              <a:srgbClr val="CCCCFF">
                <a:alpha val="100000"/>
              </a:srgbClr>
            </a:solidFill>
            <a:prstDash val="sysDot"/>
            <a:miter lim="800000"/>
            <a:headEnd type="none" w="med" len="med"/>
            <a:tailEnd type="none" w="med" len="med"/>
          </a:ln>
        </p:spPr>
        <p:txBody>
          <a:bodyPr/>
          <a:lstStyle/>
          <a:p>
            <a:endParaRPr lang="zh-CN" altLang="en-US"/>
          </a:p>
        </p:txBody>
      </p:sp>
      <p:sp>
        <p:nvSpPr>
          <p:cNvPr id="34823" name="椭圆 34822">
            <a:hlinkClick r:id="rId2" action="ppaction://hlinksldjump"/>
          </p:cNvPr>
          <p:cNvSpPr>
            <a:spLocks noChangeArrowheads="1"/>
          </p:cNvSpPr>
          <p:nvPr/>
        </p:nvSpPr>
        <p:spPr bwMode="auto">
          <a:xfrm>
            <a:off x="2208213" y="1555750"/>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1</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4" name="椭圆 34823">
            <a:hlinkClick r:id="rId2" action="ppaction://hlinksldjump"/>
          </p:cNvPr>
          <p:cNvSpPr>
            <a:spLocks noChangeArrowheads="1"/>
          </p:cNvSpPr>
          <p:nvPr/>
        </p:nvSpPr>
        <p:spPr bwMode="auto">
          <a:xfrm>
            <a:off x="3622675" y="3127375"/>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3</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5" name="椭圆 34824">
            <a:hlinkClick r:id="rId2" action="ppaction://hlinksldjump"/>
          </p:cNvPr>
          <p:cNvSpPr>
            <a:spLocks noChangeArrowheads="1"/>
          </p:cNvSpPr>
          <p:nvPr/>
        </p:nvSpPr>
        <p:spPr bwMode="auto">
          <a:xfrm>
            <a:off x="3130550" y="2292350"/>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2</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6" name="椭圆 34825">
            <a:hlinkClick r:id="rId2" action="ppaction://hlinksldjump"/>
          </p:cNvPr>
          <p:cNvSpPr>
            <a:spLocks noChangeArrowheads="1"/>
          </p:cNvSpPr>
          <p:nvPr/>
        </p:nvSpPr>
        <p:spPr bwMode="auto">
          <a:xfrm>
            <a:off x="3289300" y="4875213"/>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5</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34827" name="椭圆 34826">
            <a:hlinkClick r:id="rId2" action="ppaction://hlinksldjump"/>
          </p:cNvPr>
          <p:cNvSpPr>
            <a:spLocks noChangeArrowheads="1"/>
          </p:cNvSpPr>
          <p:nvPr/>
        </p:nvSpPr>
        <p:spPr bwMode="auto">
          <a:xfrm>
            <a:off x="3662363" y="4037013"/>
            <a:ext cx="444500" cy="444500"/>
          </a:xfrm>
          <a:prstGeom prst="ellipse">
            <a:avLst/>
          </a:prstGeom>
          <a:gradFill rotWithShape="0">
            <a:gsLst>
              <a:gs pos="0">
                <a:srgbClr val="FEFEFE"/>
              </a:gs>
              <a:gs pos="100000">
                <a:srgbClr val="000066"/>
              </a:gs>
            </a:gsLst>
            <a:path path="shape">
              <a:fillToRect l="50000" t="50000" r="50000" b="50000"/>
            </a:path>
          </a:gradFill>
          <a:ln w="12600">
            <a:solidFill>
              <a:srgbClr val="002D86"/>
            </a:solidFill>
            <a:round/>
          </a:ln>
          <a:effectLst>
            <a:outerShdw blurRad="63500" dist="17819" dir="2700000" algn="ctr" rotWithShape="0">
              <a:srgbClr val="000000">
                <a:alpha val="74998"/>
              </a:srgbClr>
            </a:outerShdw>
          </a:effectLst>
        </p:spPr>
        <p:txBody>
          <a:bodyPr wrap="none" lIns="0" tIns="0" rIns="0" bIns="0" anchor="ctr"/>
          <a:lstStyle/>
          <a:p>
            <a:pPr marL="0" marR="0" lvl="0" indent="0" algn="ctr" defTabSz="0" rtl="0" eaLnBrk="0" fontAlgn="base" latinLnBrk="0" hangingPunct="0">
              <a:lnSpc>
                <a:spcPct val="100000"/>
              </a:lnSpc>
              <a:spcBef>
                <a:spcPct val="0"/>
              </a:spcBef>
              <a:spcAft>
                <a:spcPct val="0"/>
              </a:spcAft>
              <a:buClrTx/>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rPr>
              <a:t>4</a:t>
            </a:r>
            <a:endParaRPr kumimoji="0" lang="en-GB" altLang="zh-CN" sz="2800" b="1" i="0" u="none"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宋体" panose="02010600030101010101" pitchFamily="2" charset="-122"/>
              <a:cs typeface="+mn-cs"/>
            </a:endParaRPr>
          </a:p>
        </p:txBody>
      </p:sp>
      <p:sp>
        <p:nvSpPr>
          <p:cNvPr id="20492" name="矩形 34827"/>
          <p:cNvSpPr/>
          <p:nvPr/>
        </p:nvSpPr>
        <p:spPr>
          <a:xfrm>
            <a:off x="2860675" y="1557338"/>
            <a:ext cx="5373688"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chemeClr val="tx1"/>
                </a:solidFill>
                <a:latin typeface="Times New Roman" panose="02020603050405020304" pitchFamily="18" charset="0"/>
              </a:rPr>
              <a:t>硬件平台</a:t>
            </a:r>
            <a:endParaRPr lang="zh-CN" altLang="en-GB" sz="2800" b="1" dirty="0">
              <a:solidFill>
                <a:schemeClr val="tx1"/>
              </a:solidFill>
              <a:latin typeface="Times New Roman" panose="02020603050405020304" pitchFamily="18" charset="0"/>
            </a:endParaRPr>
          </a:p>
        </p:txBody>
      </p:sp>
      <p:sp>
        <p:nvSpPr>
          <p:cNvPr id="20493" name="矩形 34828"/>
          <p:cNvSpPr/>
          <p:nvPr/>
        </p:nvSpPr>
        <p:spPr>
          <a:xfrm>
            <a:off x="3789363" y="2278063"/>
            <a:ext cx="520065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FF0000"/>
                </a:solidFill>
                <a:latin typeface="Times New Roman" panose="02020603050405020304" pitchFamily="18" charset="0"/>
              </a:rPr>
              <a:t>处理器结构</a:t>
            </a:r>
            <a:endParaRPr lang="zh-CN" altLang="en-GB" sz="2800" b="1" dirty="0">
              <a:solidFill>
                <a:srgbClr val="FF0000"/>
              </a:solidFill>
              <a:latin typeface="Times New Roman" panose="02020603050405020304" pitchFamily="18" charset="0"/>
            </a:endParaRPr>
          </a:p>
        </p:txBody>
      </p:sp>
      <p:sp>
        <p:nvSpPr>
          <p:cNvPr id="20494" name="矩形 34829"/>
          <p:cNvSpPr/>
          <p:nvPr/>
        </p:nvSpPr>
        <p:spPr>
          <a:xfrm>
            <a:off x="3890963" y="4865688"/>
            <a:ext cx="429895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实验内容</a:t>
            </a:r>
            <a:endParaRPr lang="zh-CN" altLang="en-GB" sz="2800" b="1" dirty="0">
              <a:solidFill>
                <a:srgbClr val="000000"/>
              </a:solidFill>
              <a:latin typeface="Times New Roman" panose="02020603050405020304" pitchFamily="18" charset="0"/>
            </a:endParaRPr>
          </a:p>
        </p:txBody>
      </p:sp>
      <p:sp>
        <p:nvSpPr>
          <p:cNvPr id="20495" name="矩形 34830"/>
          <p:cNvSpPr/>
          <p:nvPr/>
        </p:nvSpPr>
        <p:spPr>
          <a:xfrm>
            <a:off x="4256088" y="3187700"/>
            <a:ext cx="2725737"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实验注意事项</a:t>
            </a:r>
            <a:endParaRPr lang="zh-CN" altLang="en-GB" sz="2800" b="1" dirty="0">
              <a:solidFill>
                <a:srgbClr val="000000"/>
              </a:solidFill>
              <a:latin typeface="Times New Roman" panose="02020603050405020304" pitchFamily="18" charset="0"/>
            </a:endParaRPr>
          </a:p>
        </p:txBody>
      </p:sp>
      <p:sp>
        <p:nvSpPr>
          <p:cNvPr id="20496" name="矩形 34831"/>
          <p:cNvSpPr/>
          <p:nvPr/>
        </p:nvSpPr>
        <p:spPr>
          <a:xfrm>
            <a:off x="4294188" y="4075113"/>
            <a:ext cx="288290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800" b="1" dirty="0">
                <a:solidFill>
                  <a:srgbClr val="000000"/>
                </a:solidFill>
                <a:latin typeface="Times New Roman" panose="02020603050405020304" pitchFamily="18" charset="0"/>
              </a:rPr>
              <a:t>软件平台</a:t>
            </a:r>
            <a:endParaRPr lang="zh-CN" altLang="en-GB" sz="2800" b="1" dirty="0">
              <a:solidFill>
                <a:srgbClr val="000000"/>
              </a:solidFill>
              <a:latin typeface="Times New Roman" panose="02020603050405020304" pitchFamily="18" charset="0"/>
            </a:endParaRPr>
          </a:p>
        </p:txBody>
      </p:sp>
      <p:sp>
        <p:nvSpPr>
          <p:cNvPr id="20497" name="矩形 34832"/>
          <p:cNvSpPr/>
          <p:nvPr/>
        </p:nvSpPr>
        <p:spPr>
          <a:xfrm>
            <a:off x="3282950" y="5568950"/>
            <a:ext cx="5308600" cy="450850"/>
          </a:xfrm>
          <a:prstGeom prst="rect">
            <a:avLst/>
          </a:prstGeom>
          <a:noFill/>
          <a:ln w="9525">
            <a:noFill/>
          </a:ln>
        </p:spPr>
        <p:txBody>
          <a:bodyPr lIns="82440" tIns="41400" rIns="82440" bIns="41400"/>
          <a:lstStyle/>
          <a:p>
            <a:pPr defTabSz="449580">
              <a:lnSpc>
                <a:spcPct val="90000"/>
              </a:lnSpc>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en-US" sz="2800" b="1" dirty="0">
              <a:solidFill>
                <a:srgbClr val="000000"/>
              </a:solidFill>
              <a:latin typeface="Times New Roman" panose="02020603050405020304" pitchFamily="18" charset="0"/>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文本占位符 2"/>
          <p:cNvSpPr>
            <a:spLocks noGrp="1"/>
          </p:cNvSpPr>
          <p:nvPr/>
        </p:nvSpPr>
        <p:spPr>
          <a:xfrm>
            <a:off x="128905" y="1012825"/>
            <a:ext cx="8789670" cy="2112010"/>
          </a:xfrm>
          <a:prstGeom prst="rect">
            <a:avLst/>
          </a:prstGeom>
          <a:noFill/>
          <a:ln w="9525">
            <a:noFill/>
          </a:ln>
        </p:spPr>
        <p:txBody>
          <a:bodyPr wrap="square" lIns="90000" tIns="46800" rIns="90000" bIns="46800" anchor="t" anchorCtr="0"/>
          <a:p>
            <a:pPr marL="0" lvl="0" indent="0" algn="l" rtl="0" eaLnBrk="1" fontAlgn="base" latinLnBrk="0" hangingPunct="1">
              <a:lnSpc>
                <a:spcPct val="100000"/>
              </a:lnSpc>
              <a:spcBef>
                <a:spcPct val="20000"/>
              </a:spcBef>
              <a:spcAft>
                <a:spcPct val="0"/>
              </a:spcAft>
              <a:buClrTx/>
              <a:buSzTx/>
              <a:buFontTx/>
            </a:pPr>
            <a:r>
              <a:rPr lang="zh-CN" altLang="en-US" sz="2400">
                <a:solidFill>
                  <a:schemeClr val="tx1"/>
                </a:solidFill>
                <a:latin typeface="Arial" panose="020B0604020202020204" pitchFamily="34" charset="0"/>
                <a:ea typeface="方正书宋_GBK" charset="-122"/>
              </a:rPr>
              <a:t>蓝牙服务发现工具：</a:t>
            </a:r>
            <a:r>
              <a:rPr lang="en-US" altLang="zh-CN" sz="2400">
                <a:solidFill>
                  <a:schemeClr val="tx1"/>
                </a:solidFill>
                <a:latin typeface="Times New Roman" panose="02020603050405020304" pitchFamily="18" charset="0"/>
                <a:ea typeface="方正书宋_GBK" charset="-122"/>
                <a:cs typeface="Times New Roman" panose="02020603050405020304" pitchFamily="18" charset="0"/>
              </a:rPr>
              <a:t>s</a:t>
            </a:r>
            <a:r>
              <a:rPr lang="zh-CN" altLang="en-US" sz="2400">
                <a:solidFill>
                  <a:schemeClr val="tx1"/>
                </a:solidFill>
                <a:latin typeface="Times New Roman" panose="02020603050405020304" pitchFamily="18" charset="0"/>
                <a:ea typeface="方正书宋_GBK" charset="-122"/>
                <a:cs typeface="Times New Roman" panose="02020603050405020304" pitchFamily="18" charset="0"/>
              </a:rPr>
              <a:t>dptool</a:t>
            </a:r>
            <a:endParaRPr lang="en-US" altLang="zh-CN" sz="2400">
              <a:solidFill>
                <a:schemeClr val="tx1"/>
              </a:solidFill>
              <a:latin typeface="Arial" panose="020B0604020202020204" pitchFamily="34" charset="0"/>
              <a:ea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en-US" altLang="zh-CN" sz="2000" u="none" baseline="0">
                <a:solidFill>
                  <a:schemeClr val="tx1"/>
                </a:solidFill>
                <a:latin typeface="Times New Roman" panose="02020603050405020304" pitchFamily="18" charset="0"/>
                <a:ea typeface="方正书宋_GBK" charset="-122"/>
                <a:cs typeface="Times New Roman" panose="02020603050405020304" pitchFamily="18" charset="0"/>
              </a:rPr>
              <a:t>sdptool browse </a:t>
            </a:r>
            <a:r>
              <a:rPr lang="zh-CN" altLang="en-US"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xx</a:t>
            </a:r>
            <a:r>
              <a:rPr lang="en-US"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a:t>
            </a:r>
            <a:r>
              <a:rPr lang="zh-CN" altLang="en-US"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xx</a:t>
            </a:r>
            <a:r>
              <a:rPr lang="en-US"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a:t>
            </a:r>
            <a:r>
              <a:rPr lang="zh-CN" altLang="en-US"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xx</a:t>
            </a:r>
            <a:r>
              <a:rPr lang="en-US"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a:t>
            </a:r>
            <a:r>
              <a:rPr lang="zh-CN" altLang="en-US"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xx</a:t>
            </a:r>
            <a:r>
              <a:rPr lang="en-US"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a:t>
            </a:r>
            <a:r>
              <a:rPr lang="zh-CN" altLang="en-US"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xx</a:t>
            </a:r>
            <a:r>
              <a:rPr lang="en-US" altLang="zh-CN"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a:t>
            </a:r>
            <a:r>
              <a:rPr lang="zh-CN" altLang="en-US"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xx</a:t>
            </a:r>
            <a:endParaRPr lang="zh-CN" altLang="en-US"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en-US" sz="2000">
                <a:solidFill>
                  <a:schemeClr val="tx1"/>
                </a:solidFill>
                <a:latin typeface="Arial" panose="020B0604020202020204" pitchFamily="34" charset="0"/>
                <a:ea typeface="方正书宋_GBK" charset="-122"/>
                <a:sym typeface="方正书宋_GBK" charset="-122"/>
              </a:rPr>
              <a:t>	查看</a:t>
            </a:r>
            <a:r>
              <a:rPr lang="zh-CN" altLang="en-US" sz="2000">
                <a:solidFill>
                  <a:schemeClr val="tx1"/>
                </a:solidFill>
                <a:latin typeface="Arial" panose="020B0604020202020204" pitchFamily="34" charset="0"/>
                <a:ea typeface="方正书宋_GBK" charset="-122"/>
              </a:rPr>
              <a:t>周围指定</a:t>
            </a:r>
            <a:r>
              <a:rPr lang="zh-CN" altLang="en-US" sz="2000">
                <a:solidFill>
                  <a:schemeClr val="tx1"/>
                </a:solidFill>
                <a:latin typeface="Times New Roman" panose="02020603050405020304" pitchFamily="18" charset="0"/>
                <a:ea typeface="方正书宋_GBK" charset="-122"/>
                <a:cs typeface="Times New Roman" panose="02020603050405020304" pitchFamily="18" charset="0"/>
              </a:rPr>
              <a:t>mac</a:t>
            </a:r>
            <a:r>
              <a:rPr lang="zh-CN" altLang="zh-CN" sz="2000">
                <a:solidFill>
                  <a:schemeClr val="tx1"/>
                </a:solidFill>
                <a:latin typeface="Arial" panose="020B0604020202020204" pitchFamily="34" charset="0"/>
                <a:ea typeface="方正书宋_GBK" charset="-122"/>
                <a:sym typeface="方正书宋_GBK" charset="-122"/>
              </a:rPr>
              <a:t>的蓝牙设备提供的服务</a:t>
            </a:r>
            <a:endParaRPr lang="zh-CN" altLang="zh-CN" sz="2000">
              <a:solidFill>
                <a:schemeClr val="tx1"/>
              </a:solidFill>
              <a:latin typeface="Arial" panose="020B0604020202020204" pitchFamily="34" charset="0"/>
              <a:ea typeface="方正书宋_GBK" charset="-122"/>
              <a:sym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en-US" sz="2000">
                <a:solidFill>
                  <a:schemeClr val="tx1"/>
                </a:solidFill>
                <a:latin typeface="Times New Roman" panose="02020603050405020304" pitchFamily="18" charset="0"/>
                <a:ea typeface="方正书宋_GBK" charset="-122"/>
                <a:cs typeface="Times New Roman" panose="02020603050405020304" pitchFamily="18" charset="0"/>
                <a:sym typeface="方正书宋_GBK" charset="-122"/>
              </a:rPr>
              <a:t>sdptool browse local</a:t>
            </a:r>
            <a:r>
              <a:rPr lang="zh-CN" altLang="zh-CN" sz="2000">
                <a:solidFill>
                  <a:schemeClr val="tx1"/>
                </a:solidFill>
                <a:latin typeface="Arial" panose="020B0604020202020204" pitchFamily="34" charset="0"/>
                <a:ea typeface="方正书宋_GBK" charset="-122"/>
                <a:sym typeface="方正书宋_GBK" charset="-122"/>
              </a:rPr>
              <a:t> </a:t>
            </a:r>
            <a:r>
              <a:rPr lang="zh-CN" altLang="en-US" sz="2000">
                <a:solidFill>
                  <a:schemeClr val="tx1"/>
                </a:solidFill>
                <a:latin typeface="Arial" panose="020B0604020202020204" pitchFamily="34" charset="0"/>
                <a:ea typeface="方正书宋_GBK" charset="-122"/>
                <a:sym typeface="方正书宋_GBK" charset="-122"/>
              </a:rPr>
              <a:t>查看自己提供的服务</a:t>
            </a:r>
            <a:endParaRPr lang="zh-CN" altLang="zh-CN" sz="2000">
              <a:solidFill>
                <a:schemeClr val="tx1"/>
              </a:solidFill>
              <a:latin typeface="Arial" panose="020B0604020202020204" pitchFamily="34" charset="0"/>
              <a:ea typeface="方正书宋_GBK" charset="-122"/>
              <a:sym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zh-CN" altLang="en-US" sz="2000" u="none" baseline="0">
                <a:solidFill>
                  <a:schemeClr val="tx1"/>
                </a:solidFill>
                <a:latin typeface="Times New Roman" panose="02020603050405020304" pitchFamily="18" charset="0"/>
                <a:ea typeface="方正书宋_GBK" charset="-122"/>
                <a:cs typeface="Times New Roman" panose="02020603050405020304" pitchFamily="18" charset="0"/>
              </a:rPr>
              <a:t>sdptool add/delete SP</a:t>
            </a:r>
            <a:r>
              <a:rPr lang="en-US" altLang="zh-CN" sz="2000" u="none" baseline="0">
                <a:solidFill>
                  <a:schemeClr val="tx1"/>
                </a:solidFill>
                <a:latin typeface="Arial" panose="020B0604020202020204" pitchFamily="34" charset="0"/>
                <a:ea typeface="方正书宋_GBK" charset="-122"/>
              </a:rPr>
              <a:t> </a:t>
            </a:r>
            <a:r>
              <a:rPr lang="zh-CN" altLang="en-US" sz="2000" u="none" baseline="0">
                <a:solidFill>
                  <a:schemeClr val="tx1"/>
                </a:solidFill>
                <a:latin typeface="Arial" panose="020B0604020202020204" pitchFamily="34" charset="0"/>
                <a:ea typeface="方正书宋_GBK" charset="-122"/>
              </a:rPr>
              <a:t>自己</a:t>
            </a:r>
            <a:r>
              <a:rPr lang="en-US" altLang="zh-CN" sz="2000" u="none" baseline="0">
                <a:solidFill>
                  <a:schemeClr val="tx1"/>
                </a:solidFill>
                <a:latin typeface="Arial" panose="020B0604020202020204" pitchFamily="34" charset="0"/>
                <a:ea typeface="方正书宋_GBK" charset="-122"/>
              </a:rPr>
              <a:t>添加或者删除串口服务</a:t>
            </a:r>
            <a:endParaRPr lang="en-US" altLang="zh-CN" sz="2400" u="none" baseline="0">
              <a:solidFill>
                <a:schemeClr val="tx1"/>
              </a:solidFill>
              <a:latin typeface="Arial" panose="020B0604020202020204" pitchFamily="34" charset="0"/>
              <a:ea typeface="方正书宋_GBK" charset="-122"/>
            </a:endParaRPr>
          </a:p>
          <a:p>
            <a:pPr>
              <a:spcBef>
                <a:spcPct val="20000"/>
              </a:spcBef>
              <a:buClrTx/>
              <a:buSzTx/>
              <a:buFontTx/>
            </a:pPr>
            <a:endParaRPr lang="zh-CN" altLang="en-US" sz="2400">
              <a:solidFill>
                <a:schemeClr val="tx1"/>
              </a:solidFill>
              <a:latin typeface="Arial" panose="020B0604020202020204" pitchFamily="34" charset="0"/>
              <a:ea typeface="方正书宋_GBK" charset="-122"/>
            </a:endParaRPr>
          </a:p>
          <a:p>
            <a:pPr>
              <a:spcBef>
                <a:spcPct val="20000"/>
              </a:spcBef>
              <a:buClrTx/>
              <a:buSzTx/>
              <a:buFontTx/>
            </a:pPr>
            <a:endParaRPr lang="zh-CN" altLang="en-US" sz="2400">
              <a:solidFill>
                <a:schemeClr val="tx1"/>
              </a:solidFill>
              <a:latin typeface="Arial" panose="020B0604020202020204" pitchFamily="34" charset="0"/>
              <a:ea typeface="方正书宋_GBK" charset="-122"/>
            </a:endParaRPr>
          </a:p>
        </p:txBody>
      </p:sp>
      <p:sp>
        <p:nvSpPr>
          <p:cNvPr id="2" name="Rectangle 1"/>
          <p:cNvSpPr>
            <a:spLocks noGrp="1"/>
          </p:cNvSpPr>
          <p:nvPr/>
        </p:nvSpPr>
        <p:spPr>
          <a:xfrm>
            <a:off x="1016635" y="98425"/>
            <a:ext cx="4642485" cy="790575"/>
          </a:xfrm>
          <a:prstGeom prst="rect">
            <a:avLst/>
          </a:prstGeom>
          <a:noFill/>
          <a:ln w="9525">
            <a:noFill/>
          </a:ln>
        </p:spPr>
        <p:txBody>
          <a:bodyPr wrap="square" lIns="90000" tIns="46800" rIns="90000" bIns="46800" anchor="ctr" anchorCtr="0"/>
          <a:lstStyle>
            <a:lvl1pPr algn="l" rtl="0" eaLnBrk="0" fontAlgn="base" hangingPunct="0">
              <a:spcBef>
                <a:spcPct val="0"/>
              </a:spcBef>
              <a:spcAft>
                <a:spcPct val="0"/>
              </a:spcAft>
              <a:defRPr sz="3600" kern="1200">
                <a:solidFill>
                  <a:schemeClr val="tx1"/>
                </a:solidFill>
                <a:latin typeface="+mj-lt"/>
                <a:ea typeface="+mj-ea"/>
                <a:cs typeface="方正书宋_GBK" charset="-122"/>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9pPr>
          </a:lstStyle>
          <a:p>
            <a:pPr defTabSz="4495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4000" b="1">
                <a:latin typeface="Times New Roman" panose="02020603050405020304" pitchFamily="18" charset="0"/>
                <a:ea typeface="幼圆" panose="02010509060101010101" pitchFamily="49" charset="-122"/>
                <a:cs typeface="Times New Roman" panose="02020603050405020304" pitchFamily="18" charset="0"/>
              </a:rPr>
              <a:t>bluez</a:t>
            </a:r>
            <a:r>
              <a:rPr lang="zh-CN" altLang="en-US" sz="4000" b="1">
                <a:ea typeface="幼圆" panose="02010509060101010101" pitchFamily="49" charset="-122"/>
              </a:rPr>
              <a:t>命令工具</a:t>
            </a:r>
            <a:r>
              <a:rPr lang="en-US" altLang="zh-CN" sz="4000" b="1">
                <a:latin typeface="Times New Roman" panose="02020603050405020304" pitchFamily="18" charset="0"/>
                <a:ea typeface="幼圆" panose="02010509060101010101" pitchFamily="49" charset="-122"/>
                <a:cs typeface="Times New Roman" panose="02020603050405020304" pitchFamily="18" charset="0"/>
              </a:rPr>
              <a:t>(2)</a:t>
            </a:r>
            <a:endParaRPr lang="en-US" altLang="zh-CN" sz="4000" b="1">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文本占位符 2"/>
          <p:cNvSpPr>
            <a:spLocks noGrp="1"/>
          </p:cNvSpPr>
          <p:nvPr/>
        </p:nvSpPr>
        <p:spPr>
          <a:xfrm>
            <a:off x="128905" y="1012825"/>
            <a:ext cx="8789670" cy="5795645"/>
          </a:xfrm>
          <a:prstGeom prst="rect">
            <a:avLst/>
          </a:prstGeom>
          <a:noFill/>
          <a:ln w="9525">
            <a:noFill/>
          </a:ln>
        </p:spPr>
        <p:txBody>
          <a:bodyPr wrap="square" lIns="90000" tIns="46800" rIns="90000" bIns="46800" anchor="t" anchorCtr="0"/>
          <a:p>
            <a:pPr marL="0" lvl="0" indent="0" algn="l" rtl="0" eaLnBrk="1" fontAlgn="base" latinLnBrk="0" hangingPunct="1">
              <a:lnSpc>
                <a:spcPct val="100000"/>
              </a:lnSpc>
              <a:spcBef>
                <a:spcPct val="20000"/>
              </a:spcBef>
              <a:spcAft>
                <a:spcPct val="0"/>
              </a:spcAft>
              <a:buClrTx/>
              <a:buSzTx/>
              <a:buFontTx/>
            </a:pPr>
            <a:r>
              <a:rPr lang="zh-CN" altLang="en-US" sz="2000">
                <a:solidFill>
                  <a:schemeClr val="tx1"/>
                </a:solidFill>
                <a:latin typeface="Arial" panose="020B0604020202020204" pitchFamily="34" charset="0"/>
                <a:ea typeface="方正书宋_GBK" charset="-122"/>
              </a:rPr>
              <a:t>蓝牙服务配置工具：</a:t>
            </a:r>
            <a:r>
              <a:rPr lang="en-US" altLang="zh-CN" sz="2000">
                <a:solidFill>
                  <a:schemeClr val="tx1"/>
                </a:solidFill>
                <a:latin typeface="Times New Roman" panose="02020603050405020304" pitchFamily="18" charset="0"/>
                <a:ea typeface="方正书宋_GBK" charset="-122"/>
                <a:cs typeface="Times New Roman" panose="02020603050405020304" pitchFamily="18" charset="0"/>
              </a:rPr>
              <a:t>bluetoothctl  commands</a:t>
            </a:r>
            <a:r>
              <a:rPr lang="en-US" altLang="zh-CN" sz="2000">
                <a:solidFill>
                  <a:schemeClr val="tx1"/>
                </a:solidFill>
                <a:latin typeface="Arial" panose="020B0604020202020204" pitchFamily="34" charset="0"/>
                <a:ea typeface="方正书宋_GBK" charset="-122"/>
              </a:rPr>
              <a:t>:</a:t>
            </a:r>
            <a:endParaRPr lang="en-US" altLang="zh-CN" sz="2000">
              <a:solidFill>
                <a:schemeClr val="tx1"/>
              </a:solidFill>
              <a:latin typeface="Arial" panose="020B0604020202020204" pitchFamily="34" charset="0"/>
              <a:ea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en-US" altLang="zh-CN" sz="1800" u="none" baseline="0">
                <a:solidFill>
                  <a:schemeClr val="tx1"/>
                </a:solidFill>
                <a:latin typeface="Times New Roman" panose="02020603050405020304" pitchFamily="18" charset="0"/>
                <a:ea typeface="方正书宋_GBK" charset="-122"/>
                <a:cs typeface="Times New Roman" panose="02020603050405020304" pitchFamily="18" charset="0"/>
              </a:rPr>
              <a:t>list</a:t>
            </a:r>
            <a:r>
              <a:rPr lang="en-US" altLang="zh-CN" sz="1800" u="none" baseline="0">
                <a:solidFill>
                  <a:schemeClr val="tx1"/>
                </a:solidFill>
                <a:latin typeface="Arial" panose="020B0604020202020204" pitchFamily="34" charset="0"/>
                <a:ea typeface="方正书宋_GBK" charset="-122"/>
              </a:rPr>
              <a:t>		</a:t>
            </a:r>
            <a:r>
              <a:rPr lang="zh-CN" altLang="en-US" sz="1800" u="none" baseline="0">
                <a:solidFill>
                  <a:schemeClr val="tx1"/>
                </a:solidFill>
                <a:latin typeface="Arial" panose="020B0604020202020204" pitchFamily="34" charset="0"/>
                <a:ea typeface="方正书宋_GBK" charset="-122"/>
              </a:rPr>
              <a:t>列出有效的蓝牙适配器</a:t>
            </a:r>
            <a:endParaRPr lang="en-US" altLang="zh-CN" sz="1800" u="none" baseline="0">
              <a:solidFill>
                <a:schemeClr val="tx1"/>
              </a:solidFill>
              <a:latin typeface="Arial" panose="020B0604020202020204" pitchFamily="34" charset="0"/>
              <a:ea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en-US" altLang="zh-CN" sz="1800" u="none" baseline="0">
                <a:solidFill>
                  <a:schemeClr val="tx1"/>
                </a:solidFill>
                <a:latin typeface="Times New Roman" panose="02020603050405020304" pitchFamily="18" charset="0"/>
                <a:ea typeface="方正书宋_GBK" charset="-122"/>
                <a:cs typeface="Times New Roman" panose="02020603050405020304" pitchFamily="18" charset="0"/>
              </a:rPr>
              <a:t>show</a:t>
            </a:r>
            <a:r>
              <a:rPr lang="en-US" altLang="zh-CN" sz="1800" u="none" baseline="0">
                <a:solidFill>
                  <a:schemeClr val="tx1"/>
                </a:solidFill>
                <a:latin typeface="Arial" panose="020B0604020202020204" pitchFamily="34" charset="0"/>
                <a:ea typeface="方正书宋_GBK" charset="-122"/>
              </a:rPr>
              <a:t>	</a:t>
            </a:r>
            <a:r>
              <a:rPr lang="zh-CN" altLang="en-US" sz="1800" u="none" baseline="0">
                <a:solidFill>
                  <a:schemeClr val="tx1"/>
                </a:solidFill>
                <a:latin typeface="Arial" panose="020B0604020202020204" pitchFamily="34" charset="0"/>
                <a:ea typeface="方正书宋_GBK" charset="-122"/>
              </a:rPr>
              <a:t>显示</a:t>
            </a:r>
            <a:r>
              <a:rPr lang="zh-CN" altLang="en-US" sz="1800">
                <a:solidFill>
                  <a:schemeClr val="tx1"/>
                </a:solidFill>
                <a:ea typeface="方正书宋_GBK" charset="-122"/>
                <a:sym typeface="+mn-ea"/>
              </a:rPr>
              <a:t>蓝牙适配器信息</a:t>
            </a:r>
            <a:endParaRPr lang="en-US" altLang="zh-CN" sz="1800" u="none" baseline="0">
              <a:solidFill>
                <a:schemeClr val="tx1"/>
              </a:solidFill>
              <a:latin typeface="Arial" panose="020B0604020202020204" pitchFamily="34" charset="0"/>
              <a:ea typeface="方正书宋_GBK" charset="-122"/>
            </a:endParaRPr>
          </a:p>
          <a:p>
            <a:pPr marL="457200" lvl="1" indent="0" algn="l" rtl="0" eaLnBrk="1" fontAlgn="base" latinLnBrk="0" hangingPunct="1">
              <a:lnSpc>
                <a:spcPct val="100000"/>
              </a:lnSpc>
              <a:spcBef>
                <a:spcPct val="20000"/>
              </a:spcBef>
              <a:spcAft>
                <a:spcPct val="0"/>
              </a:spcAft>
              <a:buClrTx/>
              <a:buSzTx/>
              <a:buFontTx/>
            </a:pPr>
            <a:r>
              <a:rPr lang="en-US" altLang="zh-CN" sz="1800" u="none" baseline="0">
                <a:solidFill>
                  <a:schemeClr val="tx1"/>
                </a:solidFill>
                <a:latin typeface="Times New Roman" panose="02020603050405020304" pitchFamily="18" charset="0"/>
                <a:ea typeface="方正书宋_GBK" charset="-122"/>
                <a:cs typeface="Times New Roman" panose="02020603050405020304" pitchFamily="18" charset="0"/>
              </a:rPr>
              <a:t>select</a:t>
            </a:r>
            <a:r>
              <a:rPr lang="en-US" altLang="zh-CN" sz="1800" u="none" baseline="0">
                <a:solidFill>
                  <a:schemeClr val="tx1"/>
                </a:solidFill>
                <a:latin typeface="Arial" panose="020B0604020202020204" pitchFamily="34" charset="0"/>
                <a:ea typeface="方正书宋_GBK" charset="-122"/>
              </a:rPr>
              <a:t>	</a:t>
            </a:r>
            <a:r>
              <a:rPr lang="zh-CN" altLang="en-US" sz="1800" u="none" baseline="0">
                <a:solidFill>
                  <a:schemeClr val="tx1"/>
                </a:solidFill>
                <a:latin typeface="Arial" panose="020B0604020202020204" pitchFamily="34" charset="0"/>
                <a:ea typeface="方正书宋_GBK" charset="-122"/>
              </a:rPr>
              <a:t>选择操作的</a:t>
            </a:r>
            <a:r>
              <a:rPr lang="zh-CN" altLang="en-US" sz="1800">
                <a:solidFill>
                  <a:schemeClr val="tx1"/>
                </a:solidFill>
                <a:ea typeface="方正书宋_GBK" charset="-122"/>
                <a:sym typeface="+mn-ea"/>
              </a:rPr>
              <a:t>默认蓝牙适配器</a:t>
            </a:r>
            <a:endParaRPr lang="zh-CN" altLang="en-US" sz="1800">
              <a:solidFill>
                <a:schemeClr val="tx1"/>
              </a:solidFill>
              <a:ea typeface="方正书宋_GBK" charset="-122"/>
              <a:sym typeface="+mn-ea"/>
            </a:endParaRPr>
          </a:p>
          <a:p>
            <a:pPr marL="457200" lvl="1" indent="0" algn="l" rtl="0" eaLnBrk="1" fontAlgn="base" latinLnBrk="0" hangingPunct="1">
              <a:lnSpc>
                <a:spcPct val="100000"/>
              </a:lnSpc>
              <a:spcBef>
                <a:spcPct val="20000"/>
              </a:spcBef>
              <a:spcAft>
                <a:spcPct val="0"/>
              </a:spcAft>
              <a:buClrTx/>
              <a:buSzTx/>
              <a:buFontTx/>
            </a:pP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power	on/off</a:t>
            </a:r>
            <a:r>
              <a:rPr lang="zh-CN" altLang="en-US" sz="1800">
                <a:solidFill>
                  <a:schemeClr val="tx1"/>
                </a:solidFill>
                <a:ea typeface="方正书宋_GBK" charset="-122"/>
                <a:sym typeface="+mn-ea"/>
              </a:rPr>
              <a:t>	</a:t>
            </a:r>
            <a:r>
              <a:rPr lang="en-US" altLang="zh-CN" sz="1800">
                <a:solidFill>
                  <a:schemeClr val="tx1"/>
                </a:solidFill>
                <a:ea typeface="方正书宋_GBK" charset="-122"/>
                <a:sym typeface="+mn-ea"/>
              </a:rPr>
              <a:t>	</a:t>
            </a:r>
            <a:r>
              <a:rPr lang="zh-CN" altLang="en-US" sz="1800">
                <a:solidFill>
                  <a:schemeClr val="tx1"/>
                </a:solidFill>
                <a:ea typeface="方正书宋_GBK" charset="-122"/>
                <a:sym typeface="+mn-ea"/>
              </a:rPr>
              <a:t>开</a:t>
            </a:r>
            <a:r>
              <a:rPr lang="en-US" altLang="zh-CN" sz="1800">
                <a:solidFill>
                  <a:schemeClr val="tx1"/>
                </a:solidFill>
                <a:ea typeface="方正书宋_GBK" charset="-122"/>
                <a:sym typeface="+mn-ea"/>
              </a:rPr>
              <a:t> /</a:t>
            </a:r>
            <a:r>
              <a:rPr lang="zh-CN" altLang="en-US" sz="1800">
                <a:solidFill>
                  <a:schemeClr val="tx1"/>
                </a:solidFill>
                <a:ea typeface="方正书宋_GBK" charset="-122"/>
                <a:sym typeface="+mn-ea"/>
              </a:rPr>
              <a:t>关蓝牙适配器</a:t>
            </a:r>
            <a:endParaRPr lang="zh-CN" altLang="en-US" sz="1800">
              <a:solidFill>
                <a:schemeClr val="tx1"/>
              </a:solidFill>
              <a:ea typeface="方正书宋_GBK" charset="-122"/>
              <a:sym typeface="+mn-ea"/>
            </a:endParaRPr>
          </a:p>
          <a:p>
            <a:pPr marL="457200" lvl="1" indent="0" algn="l" rtl="0" eaLnBrk="1" fontAlgn="base" latinLnBrk="0" hangingPunct="1">
              <a:lnSpc>
                <a:spcPct val="100000"/>
              </a:lnSpc>
              <a:spcBef>
                <a:spcPct val="20000"/>
              </a:spcBef>
              <a:spcAft>
                <a:spcPct val="0"/>
              </a:spcAft>
              <a:buClrTx/>
              <a:buSzTx/>
              <a:buFontTx/>
            </a:pP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system-alias	name</a:t>
            </a:r>
            <a:r>
              <a:rPr lang="en-US" altLang="zh-CN" sz="1800">
                <a:solidFill>
                  <a:srgbClr val="FF0000"/>
                </a:solidFill>
                <a:ea typeface="方正书宋_GBK" charset="-122"/>
                <a:sym typeface="+mn-ea"/>
              </a:rPr>
              <a:t>	</a:t>
            </a:r>
            <a:r>
              <a:rPr lang="zh-CN" altLang="en-US" sz="1800">
                <a:solidFill>
                  <a:srgbClr val="FF0000"/>
                </a:solidFill>
                <a:ea typeface="方正书宋_GBK" charset="-122"/>
                <a:sym typeface="+mn-ea"/>
              </a:rPr>
              <a:t>设置</a:t>
            </a:r>
            <a:r>
              <a:rPr lang="zh-CN" altLang="en-US" sz="1800">
                <a:solidFill>
                  <a:srgbClr val="FF0000"/>
                </a:solidFill>
                <a:ea typeface="方正书宋_GBK" charset="-122"/>
                <a:sym typeface="+mn-ea"/>
              </a:rPr>
              <a:t>蓝牙适配器的别名，即别人扫描到你的名字</a:t>
            </a:r>
            <a:endParaRPr lang="zh-CN" altLang="en-US" sz="1800">
              <a:solidFill>
                <a:srgbClr val="FF0000"/>
              </a:solidFill>
              <a:ea typeface="方正书宋_GBK" charset="-122"/>
              <a:sym typeface="+mn-ea"/>
            </a:endParaRPr>
          </a:p>
          <a:p>
            <a:pPr marL="457200" lvl="1" indent="0" algn="l" rtl="0" eaLnBrk="1" fontAlgn="base" latinLnBrk="0" hangingPunct="1">
              <a:lnSpc>
                <a:spcPct val="100000"/>
              </a:lnSpc>
              <a:spcBef>
                <a:spcPct val="20000"/>
              </a:spcBef>
              <a:spcAft>
                <a:spcPct val="0"/>
              </a:spcAft>
              <a:buClrTx/>
              <a:buSzTx/>
              <a:buFontTx/>
            </a:pP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discoverable	on/off</a:t>
            </a:r>
            <a:r>
              <a:rPr lang="en-US" altLang="zh-CN" sz="1800">
                <a:solidFill>
                  <a:schemeClr val="tx1"/>
                </a:solidFill>
                <a:ea typeface="方正书宋_GBK" charset="-122"/>
                <a:sym typeface="+mn-ea"/>
              </a:rPr>
              <a:t>	</a:t>
            </a:r>
            <a:r>
              <a:rPr lang="zh-CN" altLang="en-US" sz="1800">
                <a:solidFill>
                  <a:schemeClr val="tx1"/>
                </a:solidFill>
                <a:ea typeface="方正书宋_GBK" charset="-122"/>
                <a:sym typeface="+mn-ea"/>
              </a:rPr>
              <a:t>设置</a:t>
            </a:r>
            <a:r>
              <a:rPr lang="zh-CN" altLang="en-US" sz="1800">
                <a:solidFill>
                  <a:schemeClr val="tx1"/>
                </a:solidFill>
                <a:ea typeface="方正书宋_GBK" charset="-122"/>
                <a:sym typeface="+mn-ea"/>
              </a:rPr>
              <a:t>蓝牙是否可以被搜索到</a:t>
            </a:r>
            <a:endParaRPr lang="zh-CN" altLang="en-US" sz="1800">
              <a:solidFill>
                <a:schemeClr val="tx1"/>
              </a:solidFill>
              <a:ea typeface="方正书宋_GBK" charset="-122"/>
              <a:sym typeface="+mn-ea"/>
            </a:endParaRPr>
          </a:p>
          <a:p>
            <a:pPr marL="457200" lvl="1" indent="0" algn="l" rtl="0" eaLnBrk="1" fontAlgn="base" latinLnBrk="0" hangingPunct="1">
              <a:lnSpc>
                <a:spcPct val="100000"/>
              </a:lnSpc>
              <a:spcBef>
                <a:spcPct val="20000"/>
              </a:spcBef>
              <a:spcAft>
                <a:spcPct val="0"/>
              </a:spcAft>
              <a:buClrTx/>
              <a:buSzTx/>
              <a:buFontTx/>
            </a:pP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scan	on/off</a:t>
            </a:r>
            <a:r>
              <a:rPr lang="en-US" altLang="zh-CN" sz="1800">
                <a:solidFill>
                  <a:schemeClr val="tx1"/>
                </a:solidFill>
                <a:ea typeface="方正书宋_GBK" charset="-122"/>
                <a:sym typeface="+mn-ea"/>
              </a:rPr>
              <a:t>		</a:t>
            </a:r>
            <a:r>
              <a:rPr lang="zh-CN" altLang="en-US" sz="1800">
                <a:solidFill>
                  <a:schemeClr val="tx1"/>
                </a:solidFill>
                <a:ea typeface="方正书宋_GBK" charset="-122"/>
                <a:sym typeface="+mn-ea"/>
              </a:rPr>
              <a:t>开始</a:t>
            </a:r>
            <a:r>
              <a:rPr lang="en-US" altLang="zh-CN" sz="1800">
                <a:solidFill>
                  <a:schemeClr val="tx1"/>
                </a:solidFill>
                <a:ea typeface="方正书宋_GBK" charset="-122"/>
                <a:sym typeface="+mn-ea"/>
              </a:rPr>
              <a:t>/</a:t>
            </a:r>
            <a:r>
              <a:rPr lang="zh-CN" altLang="en-US" sz="1800">
                <a:solidFill>
                  <a:schemeClr val="tx1"/>
                </a:solidFill>
                <a:ea typeface="方正书宋_GBK" charset="-122"/>
                <a:sym typeface="+mn-ea"/>
              </a:rPr>
              <a:t>结束扫描周围的蓝牙设备</a:t>
            </a:r>
            <a:endParaRPr lang="zh-CN" altLang="en-US" sz="1800">
              <a:solidFill>
                <a:schemeClr val="tx1"/>
              </a:solidFill>
              <a:ea typeface="方正书宋_GBK" charset="-122"/>
              <a:sym typeface="+mn-ea"/>
            </a:endParaRPr>
          </a:p>
          <a:p>
            <a:pPr marL="457200" lvl="1" indent="0" algn="l" rtl="0" eaLnBrk="1" fontAlgn="base" latinLnBrk="0" hangingPunct="1">
              <a:lnSpc>
                <a:spcPct val="100000"/>
              </a:lnSpc>
              <a:spcBef>
                <a:spcPct val="20000"/>
              </a:spcBef>
              <a:spcAft>
                <a:spcPct val="0"/>
              </a:spcAft>
              <a:buClrTx/>
              <a:buSzTx/>
              <a:buFontTx/>
            </a:pPr>
            <a:endParaRPr lang="zh-CN" altLang="en-US" sz="1800">
              <a:solidFill>
                <a:schemeClr val="tx1"/>
              </a:solidFill>
              <a:ea typeface="方正书宋_GBK" charset="-122"/>
              <a:sym typeface="+mn-ea"/>
            </a:endParaRPr>
          </a:p>
          <a:p>
            <a:pPr marL="457200" lvl="1" indent="0" algn="l" rtl="0" eaLnBrk="1" fontAlgn="base" latinLnBrk="0" hangingPunct="1">
              <a:lnSpc>
                <a:spcPct val="100000"/>
              </a:lnSpc>
              <a:spcBef>
                <a:spcPct val="20000"/>
              </a:spcBef>
              <a:spcAft>
                <a:spcPct val="0"/>
              </a:spcAft>
              <a:buClrTx/>
              <a:buSzTx/>
              <a:buFontTx/>
            </a:pP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pair		bt_mac</a:t>
            </a:r>
            <a:r>
              <a:rPr lang="en-US" altLang="zh-CN" sz="1800">
                <a:solidFill>
                  <a:schemeClr val="tx1"/>
                </a:solidFill>
                <a:ea typeface="方正书宋_GBK" charset="-122"/>
                <a:sym typeface="+mn-ea"/>
              </a:rPr>
              <a:t>		</a:t>
            </a:r>
            <a:r>
              <a:rPr lang="zh-CN" altLang="en-US" sz="1800">
                <a:solidFill>
                  <a:schemeClr val="tx1"/>
                </a:solidFill>
                <a:ea typeface="方正书宋_GBK" charset="-122"/>
                <a:sym typeface="+mn-ea"/>
              </a:rPr>
              <a:t>主动发起蓝牙配对，需要对方</a:t>
            </a: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mac</a:t>
            </a:r>
            <a:endParaRPr lang="en-US" altLang="zh-CN" sz="1800">
              <a:solidFill>
                <a:schemeClr val="tx1"/>
              </a:solidFill>
              <a:ea typeface="方正书宋_GBK" charset="-122"/>
              <a:sym typeface="+mn-ea"/>
            </a:endParaRPr>
          </a:p>
          <a:p>
            <a:pPr marL="457200" lvl="1" indent="0" algn="l" rtl="0" eaLnBrk="1" fontAlgn="base" latinLnBrk="0" hangingPunct="1">
              <a:lnSpc>
                <a:spcPct val="100000"/>
              </a:lnSpc>
              <a:spcBef>
                <a:spcPct val="20000"/>
              </a:spcBef>
              <a:spcAft>
                <a:spcPct val="0"/>
              </a:spcAft>
              <a:buClrTx/>
              <a:buSzTx/>
              <a:buFontTx/>
            </a:pP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cancel-pairing	bt_mac</a:t>
            </a:r>
            <a:r>
              <a:rPr lang="en-US" altLang="zh-CN" sz="1800">
                <a:solidFill>
                  <a:schemeClr val="tx1"/>
                </a:solidFill>
                <a:ea typeface="方正书宋_GBK" charset="-122"/>
                <a:sym typeface="+mn-ea"/>
              </a:rPr>
              <a:t>	</a:t>
            </a:r>
            <a:r>
              <a:rPr lang="zh-CN" altLang="en-US" sz="1800">
                <a:solidFill>
                  <a:schemeClr val="tx1"/>
                </a:solidFill>
                <a:ea typeface="方正书宋_GBK" charset="-122"/>
                <a:sym typeface="+mn-ea"/>
              </a:rPr>
              <a:t>终止蓝牙配对</a:t>
            </a:r>
            <a:endParaRPr lang="zh-CN" altLang="en-US" sz="1800">
              <a:solidFill>
                <a:schemeClr val="tx1"/>
              </a:solidFill>
              <a:ea typeface="方正书宋_GBK" charset="-122"/>
              <a:sym typeface="+mn-ea"/>
            </a:endParaRPr>
          </a:p>
          <a:p>
            <a:pPr marL="457200" lvl="1" indent="0" algn="l" rtl="0" eaLnBrk="1" fontAlgn="base" latinLnBrk="0" hangingPunct="1">
              <a:lnSpc>
                <a:spcPct val="100000"/>
              </a:lnSpc>
              <a:spcBef>
                <a:spcPct val="20000"/>
              </a:spcBef>
              <a:spcAft>
                <a:spcPct val="0"/>
              </a:spcAft>
              <a:buClrTx/>
              <a:buSzTx/>
              <a:buFontTx/>
            </a:pP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trust	bt_mac</a:t>
            </a:r>
            <a:r>
              <a:rPr lang="en-US" altLang="zh-CN" sz="1800">
                <a:solidFill>
                  <a:schemeClr val="tx1"/>
                </a:solidFill>
                <a:ea typeface="方正书宋_GBK" charset="-122"/>
                <a:sym typeface="+mn-ea"/>
              </a:rPr>
              <a:t>		</a:t>
            </a:r>
            <a:r>
              <a:rPr lang="zh-CN" altLang="en-US" sz="1800">
                <a:solidFill>
                  <a:schemeClr val="tx1"/>
                </a:solidFill>
                <a:ea typeface="方正书宋_GBK" charset="-122"/>
                <a:sym typeface="+mn-ea"/>
              </a:rPr>
              <a:t>信任某个蓝牙设备</a:t>
            </a:r>
            <a:endParaRPr lang="zh-CN" altLang="en-US" sz="1800">
              <a:solidFill>
                <a:schemeClr val="tx1"/>
              </a:solidFill>
              <a:ea typeface="方正书宋_GBK" charset="-122"/>
              <a:sym typeface="+mn-ea"/>
            </a:endParaRPr>
          </a:p>
          <a:p>
            <a:pPr marL="457200" lvl="1" indent="0" algn="l" rtl="0" eaLnBrk="1" fontAlgn="base" latinLnBrk="0" hangingPunct="1">
              <a:lnSpc>
                <a:spcPct val="100000"/>
              </a:lnSpc>
              <a:spcBef>
                <a:spcPct val="20000"/>
              </a:spcBef>
              <a:spcAft>
                <a:spcPct val="0"/>
              </a:spcAft>
              <a:buClrTx/>
              <a:buSzTx/>
              <a:buFontTx/>
            </a:pP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untrust	bt_mac</a:t>
            </a:r>
            <a:r>
              <a:rPr lang="en-US" altLang="zh-CN" sz="1800">
                <a:solidFill>
                  <a:schemeClr val="tx1"/>
                </a:solidFill>
                <a:ea typeface="方正书宋_GBK" charset="-122"/>
                <a:sym typeface="+mn-ea"/>
              </a:rPr>
              <a:t>		</a:t>
            </a:r>
            <a:r>
              <a:rPr lang="zh-CN" altLang="en-US" sz="1800">
                <a:solidFill>
                  <a:schemeClr val="tx1"/>
                </a:solidFill>
                <a:ea typeface="方正书宋_GBK" charset="-122"/>
                <a:sym typeface="+mn-ea"/>
              </a:rPr>
              <a:t>取消信任</a:t>
            </a:r>
            <a:endParaRPr lang="zh-CN" altLang="en-US" sz="1800">
              <a:solidFill>
                <a:schemeClr val="tx1"/>
              </a:solidFill>
              <a:ea typeface="方正书宋_GBK" charset="-122"/>
              <a:sym typeface="+mn-ea"/>
            </a:endParaRPr>
          </a:p>
          <a:p>
            <a:pPr marL="457200" lvl="1" indent="0" algn="l" rtl="0" eaLnBrk="1" fontAlgn="base" latinLnBrk="0" hangingPunct="1">
              <a:lnSpc>
                <a:spcPct val="100000"/>
              </a:lnSpc>
              <a:spcBef>
                <a:spcPct val="20000"/>
              </a:spcBef>
              <a:spcAft>
                <a:spcPct val="0"/>
              </a:spcAft>
              <a:buClrTx/>
              <a:buSzTx/>
              <a:buFontTx/>
            </a:pP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info		bt_mac</a:t>
            </a:r>
            <a:r>
              <a:rPr lang="en-US" altLang="zh-CN" sz="1800">
                <a:solidFill>
                  <a:schemeClr val="tx1"/>
                </a:solidFill>
                <a:ea typeface="方正书宋_GBK" charset="-122"/>
                <a:sym typeface="+mn-ea"/>
              </a:rPr>
              <a:t>		</a:t>
            </a:r>
            <a:r>
              <a:rPr lang="zh-CN" altLang="en-US" sz="1800">
                <a:solidFill>
                  <a:schemeClr val="tx1"/>
                </a:solidFill>
                <a:ea typeface="方正书宋_GBK" charset="-122"/>
                <a:sym typeface="+mn-ea"/>
              </a:rPr>
              <a:t>列出某个蓝牙设备的信息</a:t>
            </a:r>
            <a:endParaRPr lang="zh-CN" altLang="en-US" sz="1800">
              <a:solidFill>
                <a:schemeClr val="tx1"/>
              </a:solidFill>
              <a:ea typeface="方正书宋_GBK" charset="-122"/>
              <a:sym typeface="+mn-ea"/>
            </a:endParaRPr>
          </a:p>
          <a:p>
            <a:pPr marL="457200" lvl="1" algn="l" rtl="0" eaLnBrk="1" fontAlgn="base" latinLnBrk="0" hangingPunct="1">
              <a:lnSpc>
                <a:spcPct val="100000"/>
              </a:lnSpc>
              <a:spcBef>
                <a:spcPct val="20000"/>
              </a:spcBef>
              <a:buClrTx/>
              <a:buSzTx/>
              <a:buFontTx/>
            </a:pPr>
            <a:r>
              <a:rPr lang="en-US" altLang="zh-CN" sz="1800">
                <a:solidFill>
                  <a:schemeClr val="tx1"/>
                </a:solidFill>
                <a:ea typeface="方正书宋_GBK" charset="-122"/>
                <a:sym typeface="+mn-ea"/>
              </a:rPr>
              <a:t>	</a:t>
            </a: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remove	bt_mac</a:t>
            </a:r>
            <a:r>
              <a:rPr lang="en-US" altLang="zh-CN" sz="1800">
                <a:solidFill>
                  <a:schemeClr val="tx1"/>
                </a:solidFill>
                <a:ea typeface="方正书宋_GBK" charset="-122"/>
                <a:sym typeface="+mn-ea"/>
              </a:rPr>
              <a:t>		删除某个已知的蓝牙设备（同时删除</a:t>
            </a: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pair</a:t>
            </a:r>
            <a:r>
              <a:rPr lang="en-US" altLang="zh-CN" sz="1800">
                <a:solidFill>
                  <a:schemeClr val="tx1"/>
                </a:solidFill>
                <a:ea typeface="方正书宋_GBK" charset="-122"/>
                <a:sym typeface="+mn-ea"/>
              </a:rPr>
              <a:t>和</a:t>
            </a: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trust</a:t>
            </a:r>
            <a:r>
              <a:rPr lang="en-US" altLang="zh-CN" sz="1800">
                <a:solidFill>
                  <a:schemeClr val="tx1"/>
                </a:solidFill>
                <a:ea typeface="方正书宋_GBK" charset="-122"/>
                <a:sym typeface="+mn-ea"/>
              </a:rPr>
              <a:t>信息）</a:t>
            </a:r>
            <a:endParaRPr lang="en-US" altLang="zh-CN" sz="1800">
              <a:solidFill>
                <a:schemeClr val="tx1"/>
              </a:solidFill>
              <a:ea typeface="方正书宋_GBK" charset="-122"/>
              <a:sym typeface="+mn-ea"/>
            </a:endParaRPr>
          </a:p>
          <a:p>
            <a:pPr marL="457200" lvl="1" algn="l" rtl="0" eaLnBrk="1" fontAlgn="base" latinLnBrk="0" hangingPunct="1">
              <a:lnSpc>
                <a:spcPct val="100000"/>
              </a:lnSpc>
              <a:spcBef>
                <a:spcPct val="20000"/>
              </a:spcBef>
              <a:buClrTx/>
              <a:buSzTx/>
              <a:buFontTx/>
            </a:pPr>
            <a:r>
              <a:rPr lang="en-US" altLang="zh-CN" sz="1800">
                <a:solidFill>
                  <a:schemeClr val="tx1"/>
                </a:solidFill>
                <a:ea typeface="方正书宋_GBK" charset="-122"/>
                <a:sym typeface="+mn-ea"/>
              </a:rPr>
              <a:t>	</a:t>
            </a:r>
            <a:r>
              <a:rPr lang="en-US" altLang="zh-CN" sz="1800">
                <a:solidFill>
                  <a:schemeClr val="tx1"/>
                </a:solidFill>
                <a:latin typeface="Times New Roman" panose="02020603050405020304" pitchFamily="18" charset="0"/>
                <a:ea typeface="方正书宋_GBK" charset="-122"/>
                <a:cs typeface="Times New Roman" panose="02020603050405020304" pitchFamily="18" charset="0"/>
                <a:sym typeface="+mn-ea"/>
              </a:rPr>
              <a:t>devices</a:t>
            </a:r>
            <a:r>
              <a:rPr lang="en-US" altLang="zh-CN" sz="1800">
                <a:solidFill>
                  <a:schemeClr val="tx1"/>
                </a:solidFill>
                <a:ea typeface="方正书宋_GBK" charset="-122"/>
                <a:sym typeface="+mn-ea"/>
              </a:rPr>
              <a:t>  			列出所有已知的蓝牙设备</a:t>
            </a:r>
            <a:endParaRPr lang="en-US" altLang="zh-CN" sz="1800">
              <a:solidFill>
                <a:schemeClr val="tx1"/>
              </a:solidFill>
              <a:ea typeface="方正书宋_GBK" charset="-122"/>
              <a:sym typeface="+mn-ea"/>
            </a:endParaRPr>
          </a:p>
          <a:p>
            <a:pPr marL="457200" lvl="1" algn="l" rtl="0" eaLnBrk="1" fontAlgn="base" latinLnBrk="0" hangingPunct="1">
              <a:lnSpc>
                <a:spcPct val="100000"/>
              </a:lnSpc>
              <a:spcBef>
                <a:spcPct val="20000"/>
              </a:spcBef>
              <a:buClrTx/>
              <a:buSzTx/>
              <a:buFontTx/>
            </a:pPr>
            <a:r>
              <a:rPr lang="en-US" altLang="zh-CN" sz="1800">
                <a:solidFill>
                  <a:schemeClr val="tx1"/>
                </a:solidFill>
                <a:latin typeface="Arial" panose="020B0604020202020204" pitchFamily="34" charset="0"/>
                <a:ea typeface="方正书宋_GBK" charset="-122"/>
              </a:rPr>
              <a:t>	</a:t>
            </a:r>
            <a:r>
              <a:rPr lang="en-US" altLang="zh-CN" sz="1800">
                <a:solidFill>
                  <a:schemeClr val="tx1"/>
                </a:solidFill>
                <a:latin typeface="Times New Roman" panose="02020603050405020304" pitchFamily="18" charset="0"/>
                <a:ea typeface="方正书宋_GBK" charset="-122"/>
                <a:cs typeface="Times New Roman" panose="02020603050405020304" pitchFamily="18" charset="0"/>
              </a:rPr>
              <a:t>paired-devices</a:t>
            </a:r>
            <a:r>
              <a:rPr lang="en-US" altLang="zh-CN" sz="1800">
                <a:solidFill>
                  <a:schemeClr val="tx1"/>
                </a:solidFill>
                <a:latin typeface="Arial" panose="020B0604020202020204" pitchFamily="34" charset="0"/>
                <a:ea typeface="方正书宋_GBK" charset="-122"/>
              </a:rPr>
              <a:t>		显示</a:t>
            </a:r>
            <a:r>
              <a:rPr lang="en-US" altLang="zh-CN" sz="1800">
                <a:solidFill>
                  <a:schemeClr val="tx1"/>
                </a:solidFill>
                <a:ea typeface="方正书宋_GBK" charset="-122"/>
                <a:sym typeface="+mn-ea"/>
              </a:rPr>
              <a:t>所有已</a:t>
            </a:r>
            <a:r>
              <a:rPr lang="en-US" altLang="zh-CN" sz="1800">
                <a:solidFill>
                  <a:schemeClr val="tx1"/>
                </a:solidFill>
                <a:latin typeface="Arial" panose="020B0604020202020204" pitchFamily="34" charset="0"/>
                <a:ea typeface="方正书宋_GBK" charset="-122"/>
              </a:rPr>
              <a:t>配对的设备</a:t>
            </a:r>
            <a:endParaRPr lang="en-US" altLang="zh-CN" sz="1800">
              <a:solidFill>
                <a:schemeClr val="tx1"/>
              </a:solidFill>
              <a:latin typeface="Arial" panose="020B0604020202020204" pitchFamily="34" charset="0"/>
              <a:ea typeface="方正书宋_GBK" charset="-122"/>
            </a:endParaRPr>
          </a:p>
        </p:txBody>
      </p:sp>
      <p:sp>
        <p:nvSpPr>
          <p:cNvPr id="2" name="文本框 1"/>
          <p:cNvSpPr txBox="1"/>
          <p:nvPr/>
        </p:nvSpPr>
        <p:spPr>
          <a:xfrm>
            <a:off x="5742305" y="1226185"/>
            <a:ext cx="3079750" cy="737235"/>
          </a:xfrm>
          <a:prstGeom prst="rect">
            <a:avLst/>
          </a:prstGeom>
          <a:noFill/>
          <a:ln w="19050" cmpd="sng">
            <a:solidFill>
              <a:schemeClr val="tx1"/>
            </a:solidFill>
            <a:prstDash val="solid"/>
          </a:ln>
        </p:spPr>
        <p:txBody>
          <a:bodyPr wrap="square" rtlCol="0" anchor="t">
            <a:spAutoFit/>
          </a:bodyPr>
          <a:p>
            <a:pPr algn="l"/>
            <a:r>
              <a:rPr lang="en-US" altLang="zh-CN" sz="1400">
                <a:solidFill>
                  <a:schemeClr val="tx1"/>
                </a:solidFill>
                <a:ea typeface="方正书宋_GBK" charset="-122"/>
                <a:sym typeface="+mn-ea"/>
              </a:rPr>
              <a:t>    </a:t>
            </a:r>
            <a:r>
              <a:rPr lang="zh-CN" altLang="en-US" sz="1400">
                <a:solidFill>
                  <a:schemeClr val="tx1"/>
                </a:solidFill>
                <a:ea typeface="方正书宋_GBK" charset="-122"/>
                <a:sym typeface="+mn-ea"/>
              </a:rPr>
              <a:t>不带命令参数运行</a:t>
            </a:r>
            <a:r>
              <a:rPr lang="en-US" altLang="zh-CN" sz="1400">
                <a:solidFill>
                  <a:schemeClr val="tx1"/>
                </a:solidFill>
                <a:latin typeface="Times New Roman" panose="02020603050405020304" pitchFamily="18" charset="0"/>
                <a:ea typeface="方正书宋_GBK" charset="-122"/>
                <a:cs typeface="Times New Roman" panose="02020603050405020304" pitchFamily="18" charset="0"/>
                <a:sym typeface="+mn-ea"/>
              </a:rPr>
              <a:t>bluetoothctl</a:t>
            </a:r>
            <a:r>
              <a:rPr lang="zh-CN" altLang="en-US" sz="1400">
                <a:solidFill>
                  <a:schemeClr val="tx1"/>
                </a:solidFill>
                <a:ea typeface="方正书宋_GBK" charset="-122"/>
                <a:sym typeface="+mn-ea"/>
              </a:rPr>
              <a:t>进入交互模式，可以接收周围其他蓝牙设备发起的配对请求。</a:t>
            </a:r>
            <a:endParaRPr lang="zh-CN" altLang="en-US" sz="1400">
              <a:solidFill>
                <a:schemeClr val="tx1"/>
              </a:solidFill>
              <a:ea typeface="方正书宋_GBK" charset="-122"/>
              <a:sym typeface="+mn-ea"/>
            </a:endParaRPr>
          </a:p>
        </p:txBody>
      </p:sp>
      <p:sp>
        <p:nvSpPr>
          <p:cNvPr id="3" name="Rectangle 1"/>
          <p:cNvSpPr>
            <a:spLocks noGrp="1"/>
          </p:cNvSpPr>
          <p:nvPr/>
        </p:nvSpPr>
        <p:spPr>
          <a:xfrm>
            <a:off x="1016635" y="98425"/>
            <a:ext cx="4642485" cy="790575"/>
          </a:xfrm>
          <a:prstGeom prst="rect">
            <a:avLst/>
          </a:prstGeom>
          <a:noFill/>
          <a:ln w="9525">
            <a:noFill/>
          </a:ln>
        </p:spPr>
        <p:txBody>
          <a:bodyPr wrap="square" lIns="90000" tIns="46800" rIns="90000" bIns="46800" anchor="ctr" anchorCtr="0"/>
          <a:lstStyle>
            <a:lvl1pPr algn="l" rtl="0" eaLnBrk="0" fontAlgn="base" hangingPunct="0">
              <a:spcBef>
                <a:spcPct val="0"/>
              </a:spcBef>
              <a:spcAft>
                <a:spcPct val="0"/>
              </a:spcAft>
              <a:defRPr sz="3600" kern="1200">
                <a:solidFill>
                  <a:schemeClr val="tx1"/>
                </a:solidFill>
                <a:latin typeface="+mj-lt"/>
                <a:ea typeface="+mj-ea"/>
                <a:cs typeface="方正书宋_GBK" charset="-122"/>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9pPr>
          </a:lstStyle>
          <a:p>
            <a:pPr defTabSz="4495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4000" b="1">
                <a:latin typeface="Times New Roman" panose="02020603050405020304" pitchFamily="18" charset="0"/>
                <a:ea typeface="幼圆" panose="02010509060101010101" pitchFamily="49" charset="-122"/>
                <a:cs typeface="Times New Roman" panose="02020603050405020304" pitchFamily="18" charset="0"/>
              </a:rPr>
              <a:t>bluez</a:t>
            </a:r>
            <a:r>
              <a:rPr lang="zh-CN" altLang="en-US" sz="4000" b="1">
                <a:ea typeface="幼圆" panose="02010509060101010101" pitchFamily="49" charset="-122"/>
              </a:rPr>
              <a:t>命令工具</a:t>
            </a:r>
            <a:r>
              <a:rPr lang="en-US" altLang="zh-CN" sz="4000" b="1">
                <a:latin typeface="Times New Roman" panose="02020603050405020304" pitchFamily="18" charset="0"/>
                <a:ea typeface="幼圆" panose="02010509060101010101" pitchFamily="49" charset="-122"/>
                <a:cs typeface="Times New Roman" panose="02020603050405020304" pitchFamily="18" charset="0"/>
              </a:rPr>
              <a:t>(3)</a:t>
            </a:r>
            <a:endParaRPr lang="en-US" altLang="zh-CN" sz="4000" b="1">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
          <p:cNvSpPr>
            <a:spLocks noGrp="1"/>
          </p:cNvSpPr>
          <p:nvPr>
            <p:ph type="title" idx="4294967295"/>
          </p:nvPr>
        </p:nvSpPr>
        <p:spPr>
          <a:xfrm>
            <a:off x="926783" y="98108"/>
            <a:ext cx="5813425" cy="790575"/>
          </a:xfrm>
        </p:spPr>
        <p:txBody>
          <a:bodyPr vert="horz" wrap="square" lIns="90000" tIns="46800" rIns="90000" bIns="46800" anchor="ctr" anchorCtr="0"/>
          <a:lstStyle/>
          <a:p>
            <a:pPr defTabSz="449580"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4000" b="1" dirty="0">
                <a:latin typeface="幼圆" panose="02010509060101010101" pitchFamily="49" charset="-122"/>
                <a:ea typeface="幼圆" panose="02010509060101010101" pitchFamily="49" charset="-122"/>
                <a:cs typeface="幼圆" panose="02010509060101010101" pitchFamily="49" charset="-122"/>
              </a:rPr>
              <a:t>配置并启动蓝牙服务</a:t>
            </a:r>
            <a:endParaRPr lang="en-US" altLang="zh-CN" sz="4000" b="1" dirty="0">
              <a:latin typeface="幼圆" panose="02010509060101010101" pitchFamily="49" charset="-122"/>
              <a:ea typeface="幼圆" panose="02010509060101010101" pitchFamily="49" charset="-122"/>
              <a:cs typeface="幼圆" panose="02010509060101010101" pitchFamily="49" charset="-122"/>
            </a:endParaRPr>
          </a:p>
        </p:txBody>
      </p:sp>
      <p:sp>
        <p:nvSpPr>
          <p:cNvPr id="2" name="文本框 1"/>
          <p:cNvSpPr txBox="1"/>
          <p:nvPr/>
        </p:nvSpPr>
        <p:spPr>
          <a:xfrm>
            <a:off x="521335" y="1088390"/>
            <a:ext cx="8448040" cy="2245360"/>
          </a:xfrm>
          <a:prstGeom prst="rect">
            <a:avLst/>
          </a:prstGeom>
          <a:noFill/>
        </p:spPr>
        <p:txBody>
          <a:bodyPr wrap="square" rtlCol="0">
            <a:spAutoFit/>
          </a:bodyPr>
          <a:lstStyle/>
          <a:p>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rPr>
              <a:t>首先，编辑开发板上的配置文件</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nano /etc/systemd/system/dbus-org.bluez.service</a:t>
            </a:r>
            <a:endParaRPr lang="en-US" altLang="zh-CN" sz="2000">
              <a:solidFill>
                <a:srgbClr val="FF0000"/>
              </a:solidFill>
              <a:highlight>
                <a:srgbClr val="000000"/>
              </a:highlight>
              <a:latin typeface="黑体" panose="02010609060101010101" pitchFamily="49" charset="-122"/>
              <a:ea typeface="黑体" panose="02010609060101010101" pitchFamily="49" charset="-122"/>
            </a:endParaRPr>
          </a:p>
          <a:p>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rPr>
              <a:t>增加兼容性标志</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a:t>
            </a:r>
            <a:endPar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ExecStart =/usr/lib/bluetooth/bluetoothd -C</a:t>
            </a:r>
            <a:endPar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a:solidFill>
                  <a:schemeClr val="tx1"/>
                </a:solidFill>
                <a:latin typeface="黑体" panose="02010609060101010101" pitchFamily="49" charset="-122"/>
                <a:ea typeface="黑体" panose="02010609060101010101" pitchFamily="49" charset="-122"/>
              </a:rPr>
              <a:t>添加新行</a:t>
            </a:r>
            <a:endParaRPr lang="zh-CN" altLang="en-US" sz="2000">
              <a:solidFill>
                <a:schemeClr val="tx1"/>
              </a:solidFill>
              <a:latin typeface="黑体" panose="02010609060101010101" pitchFamily="49" charset="-122"/>
              <a:ea typeface="黑体" panose="02010609060101010101" pitchFamily="49" charset="-122"/>
            </a:endParaRPr>
          </a:p>
          <a:p>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ExecStartPost=/usr/bin/sdptool add SP</a:t>
            </a:r>
            <a:endPar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a:solidFill>
                  <a:schemeClr val="tx1"/>
                </a:solidFill>
                <a:latin typeface="黑体" panose="02010609060101010101" pitchFamily="49" charset="-122"/>
                <a:ea typeface="黑体" panose="02010609060101010101" pitchFamily="49" charset="-122"/>
              </a:rPr>
              <a:t>配置完文件重启开发板</a:t>
            </a:r>
            <a:r>
              <a:rPr lang="en-US" altLang="zh-CN" sz="2000">
                <a:solidFill>
                  <a:schemeClr val="tx1"/>
                </a:solidFill>
                <a:latin typeface="黑体" panose="02010609060101010101" pitchFamily="49" charset="-122"/>
                <a:ea typeface="黑体" panose="02010609060101010101" pitchFamily="49" charset="-122"/>
              </a:rPr>
              <a:t> </a:t>
            </a:r>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reboot</a:t>
            </a:r>
            <a:endPar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descr="712ee60d64314de438f0a91a2aa2dd9"/>
          <p:cNvPicPr>
            <a:picLocks noChangeAspect="1"/>
          </p:cNvPicPr>
          <p:nvPr/>
        </p:nvPicPr>
        <p:blipFill>
          <a:blip r:embed="rId1"/>
          <a:stretch>
            <a:fillRect/>
          </a:stretch>
        </p:blipFill>
        <p:spPr>
          <a:xfrm>
            <a:off x="702310" y="3429000"/>
            <a:ext cx="7202805" cy="2785110"/>
          </a:xfrm>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1335" y="1088390"/>
            <a:ext cx="8190230" cy="4707890"/>
          </a:xfrm>
          <a:prstGeom prst="rect">
            <a:avLst/>
          </a:prstGeom>
          <a:noFill/>
        </p:spPr>
        <p:txBody>
          <a:bodyPr wrap="square" rtlCol="0">
            <a:spAutoFit/>
          </a:bodyPr>
          <a:lstStyle/>
          <a:p>
            <a:r>
              <a:rPr lang="en-US" altLang="zh-CN"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 然后可以通过</a:t>
            </a:r>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hciconfig</a:t>
            </a:r>
            <a:r>
              <a:rPr lang="en-US" altLang="zh-CN"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命令来查看是否存在蓝牙的设备节点，如果存在，说明蓝牙初始化正常</a:t>
            </a:r>
            <a:endParaRPr lang="en-US" altLang="zh-CN"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r>
              <a:rPr lang="en-US" altLang="zh-CN"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 使用 </a:t>
            </a:r>
            <a:r>
              <a:rPr lang="en-US" altLang="zh-CN"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bluetoothctl</a:t>
            </a:r>
            <a:r>
              <a:rPr lang="en-US" altLang="zh-CN"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 扫描蓝牙设备</a:t>
            </a:r>
            <a:endParaRPr lang="en-US" altLang="zh-CN"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a:p>
            <a:pPr indent="457200"/>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bluetoothctl</a:t>
            </a:r>
            <a:endPar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endParaRPr>
          </a:p>
          <a:p>
            <a:pPr lvl="1"/>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rPr>
              <a:t>进入蓝牙</a:t>
            </a:r>
            <a:r>
              <a:rPr lang="en-US" altLang="zh-CN" sz="200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shell</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rPr>
              <a:t>会显示</a:t>
            </a:r>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[bluetooth]#</a:t>
            </a:r>
            <a:endParaRPr lang="en-US" altLang="zh-CN" sz="2000">
              <a:solidFill>
                <a:srgbClr val="FF0000"/>
              </a:solidFill>
              <a:highlight>
                <a:srgbClr val="000000"/>
              </a:highlight>
              <a:latin typeface="黑体" panose="02010609060101010101" pitchFamily="49" charset="-122"/>
              <a:ea typeface="黑体" panose="02010609060101010101" pitchFamily="49" charset="-122"/>
              <a:cs typeface="黑体" panose="02010609060101010101" pitchFamily="49" charset="-122"/>
            </a:endParaRPr>
          </a:p>
          <a:p>
            <a:pPr indent="457200"/>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power on</a:t>
            </a:r>
            <a:endPar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endParaRPr>
          </a:p>
          <a:p>
            <a:pPr indent="457200"/>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discoverable on</a:t>
            </a:r>
            <a:endPar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endParaRPr>
          </a:p>
          <a:p>
            <a:pPr indent="457200"/>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pairable on</a:t>
            </a:r>
            <a:endPar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endParaRPr>
          </a:p>
          <a:p>
            <a:pPr lvl="1"/>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开始扫描周围的蓝牙设备</a:t>
            </a:r>
            <a:endPar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indent="457200" algn="l">
              <a:buClrTx/>
              <a:buSzTx/>
              <a:buFontTx/>
            </a:pPr>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scan on</a:t>
            </a:r>
            <a:endPar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	扫描到想连接的蓝牙设备后就可以关闭扫描了，然后记下蓝牙设备的</a:t>
            </a:r>
            <a:r>
              <a:rPr lang="en-US" altLang="zh-CN"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sym typeface="+mn-ea"/>
              </a:rPr>
              <a:t>mac</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地址    </a:t>
            </a:r>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scan off</a:t>
            </a:r>
            <a:endPar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 扫描到想配对的设备后就可以进行配对了，配对需要使用设备的</a:t>
            </a:r>
            <a:r>
              <a:rPr lang="en-US" altLang="zh-CN"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mac</a:t>
            </a:r>
            <a:r>
              <a:rPr lang="en-US" altLang="zh-CN"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地址   </a:t>
            </a:r>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pair 蓝牙</a:t>
            </a:r>
            <a:r>
              <a:rPr lang="en-US" altLang="zh-CN" sz="2000">
                <a:solidFill>
                  <a:srgbClr val="FF0000"/>
                </a:solidFill>
                <a:highlight>
                  <a:srgbClr val="000000"/>
                </a:highlight>
                <a:latin typeface="黑体" panose="02010609060101010101" pitchFamily="49" charset="-122"/>
                <a:ea typeface="黑体" panose="02010609060101010101" pitchFamily="49" charset="-122"/>
                <a:cs typeface="黑体" panose="02010609060101010101" pitchFamily="49" charset="-122"/>
              </a:rPr>
              <a:t>m</a:t>
            </a:r>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ac</a:t>
            </a:r>
            <a:endParaRPr lang="en-US" altLang="zh-CN" sz="2000">
              <a:solidFill>
                <a:srgbClr val="FF0000"/>
              </a:solidFill>
              <a:highlight>
                <a:srgbClr val="000000"/>
              </a:highlight>
              <a:latin typeface="黑体" panose="02010609060101010101" pitchFamily="49" charset="-122"/>
              <a:ea typeface="黑体" panose="02010609060101010101" pitchFamily="49" charset="-122"/>
              <a:cs typeface="黑体" panose="02010609060101010101" pitchFamily="49" charset="-122"/>
            </a:endParaRPr>
          </a:p>
          <a:p>
            <a:r>
              <a:rPr lang="en-US" altLang="zh-CN" sz="200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 配对成功后，手机蓝牙界面</a:t>
            </a:r>
            <a:r>
              <a:rPr lang="zh-CN" altLang="en-US"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rPr>
              <a:t>会有所提示（或者通过手机发起配对）</a:t>
            </a:r>
            <a:endParaRPr lang="en-US" altLang="zh-CN" sz="2000">
              <a:solidFill>
                <a:schemeClr val="tx1">
                  <a:lumMod val="95000"/>
                  <a:lumOff val="5000"/>
                </a:schemeClr>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Rectangle 1"/>
          <p:cNvSpPr>
            <a:spLocks noGrp="1"/>
          </p:cNvSpPr>
          <p:nvPr/>
        </p:nvSpPr>
        <p:spPr>
          <a:xfrm>
            <a:off x="926783" y="98108"/>
            <a:ext cx="5813425" cy="790575"/>
          </a:xfrm>
          <a:prstGeom prst="rect">
            <a:avLst/>
          </a:prstGeom>
          <a:noFill/>
          <a:ln w="9525">
            <a:noFill/>
          </a:ln>
        </p:spPr>
        <p:txBody>
          <a:bodyPr vert="horz" wrap="square" lIns="90000" tIns="46800" rIns="90000" bIns="46800" anchor="ctr" anchorCtr="0"/>
          <a:lstStyle>
            <a:lvl1pPr algn="l" rtl="0" eaLnBrk="0" fontAlgn="base" hangingPunct="0">
              <a:spcBef>
                <a:spcPct val="0"/>
              </a:spcBef>
              <a:spcAft>
                <a:spcPct val="0"/>
              </a:spcAft>
              <a:defRPr sz="3600" kern="1200">
                <a:solidFill>
                  <a:schemeClr val="tx1"/>
                </a:solidFill>
                <a:latin typeface="+mj-lt"/>
                <a:ea typeface="+mj-ea"/>
                <a:cs typeface="方正书宋_GBK" charset="-122"/>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9pPr>
          </a:lstStyle>
          <a:p>
            <a:pPr defTabSz="449580"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4000" b="1" dirty="0">
                <a:latin typeface="幼圆" panose="02010509060101010101" pitchFamily="49" charset="-122"/>
                <a:ea typeface="幼圆" panose="02010509060101010101" pitchFamily="49" charset="-122"/>
                <a:cs typeface="幼圆" panose="02010509060101010101" pitchFamily="49" charset="-122"/>
              </a:rPr>
              <a:t>配置并启动蓝牙服务</a:t>
            </a:r>
            <a:endParaRPr lang="en-US" altLang="zh-CN" sz="4000" b="1" dirty="0">
              <a:latin typeface="幼圆" panose="02010509060101010101" pitchFamily="49" charset="-122"/>
              <a:ea typeface="幼圆" panose="02010509060101010101" pitchFamily="49" charset="-122"/>
              <a:cs typeface="幼圆" panose="02010509060101010101" pitchFamily="49" charset="-122"/>
            </a:endParaRPr>
          </a:p>
        </p:txBody>
      </p:sp>
      <p:sp>
        <p:nvSpPr>
          <p:cNvPr id="4" name="文本框 3"/>
          <p:cNvSpPr txBox="1"/>
          <p:nvPr/>
        </p:nvSpPr>
        <p:spPr>
          <a:xfrm>
            <a:off x="567055" y="5902960"/>
            <a:ext cx="7695565" cy="645160"/>
          </a:xfrm>
          <a:prstGeom prst="rect">
            <a:avLst/>
          </a:prstGeom>
          <a:noFill/>
        </p:spPr>
        <p:txBody>
          <a:bodyPr wrap="square" rtlCol="0" anchor="t">
            <a:spAutoFit/>
          </a:bodyPr>
          <a:p>
            <a:pPr eaLnBrk="1" hangingPunct="1">
              <a:buSzPct val="100000"/>
              <a:buFont typeface="Times New Roman" panose="02020603050405020304" pitchFamily="18" charset="0"/>
            </a:pPr>
            <a:r>
              <a:rPr lang="zh-CN" altLang="en-US"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rPr>
              <a:t>注：在手机上如果找到多个</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orangepi4-lts</a:t>
            </a:r>
            <a:r>
              <a:rPr lang="zh-CN" altLang="en-US"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rPr>
              <a:t>，可用</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mac</a:t>
            </a:r>
            <a:r>
              <a:rPr lang="zh-CN" altLang="en-US"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rPr>
              <a:t>地址区别；或者通过</a:t>
            </a:r>
            <a:r>
              <a:rPr lang="en-US" altLang="zh-CN"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rPr>
              <a:t> </a:t>
            </a:r>
            <a:r>
              <a:rPr lang="en-US" altLang="zh-CN">
                <a:solidFill>
                  <a:srgbClr val="FF0000"/>
                </a:solidFill>
                <a:latin typeface="Times New Roman" panose="02020603050405020304" pitchFamily="18" charset="0"/>
                <a:ea typeface="方正书宋_GBK" charset="-122"/>
                <a:cs typeface="Times New Roman" panose="02020603050405020304" pitchFamily="18" charset="0"/>
                <a:sym typeface="+mn-ea"/>
              </a:rPr>
              <a:t>bluetoothctl  system-alias	name</a:t>
            </a:r>
            <a:r>
              <a:rPr lang="en-US" altLang="zh-CN">
                <a:solidFill>
                  <a:srgbClr val="FF0000"/>
                </a:solidFill>
                <a:ea typeface="方正书宋_GBK" charset="-122"/>
                <a:sym typeface="+mn-ea"/>
              </a:rPr>
              <a:t> </a:t>
            </a:r>
            <a:r>
              <a:rPr lang="zh-CN" altLang="en-US">
                <a:solidFill>
                  <a:srgbClr val="FF0000"/>
                </a:solidFill>
                <a:ea typeface="方正书宋_GBK" charset="-122"/>
                <a:sym typeface="+mn-ea"/>
              </a:rPr>
              <a:t>设置一个其他的名字</a:t>
            </a:r>
            <a:endParaRPr lang="zh-CN" altLang="en-US">
              <a:solidFill>
                <a:srgbClr val="FF0000"/>
              </a:solidFill>
              <a:ea typeface="方正书宋_GBK" charset="-122"/>
              <a:sym typeface="+mn-ea"/>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
          <p:cNvSpPr>
            <a:spLocks noGrp="1"/>
          </p:cNvSpPr>
          <p:nvPr>
            <p:ph type="title" idx="4294967295"/>
          </p:nvPr>
        </p:nvSpPr>
        <p:spPr>
          <a:xfrm>
            <a:off x="971868" y="98425"/>
            <a:ext cx="7054850" cy="790575"/>
          </a:xfrm>
        </p:spPr>
        <p:txBody>
          <a:bodyPr vert="horz" wrap="square" lIns="90000" tIns="46800" rIns="90000" bIns="46800" anchor="ctr" anchorCtr="0"/>
          <a:lstStyle/>
          <a:p>
            <a:pPr defTabSz="449580"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4000" b="1" dirty="0">
                <a:latin typeface="幼圆" panose="02010509060101010101" pitchFamily="49" charset="-122"/>
                <a:ea typeface="幼圆" panose="02010509060101010101" pitchFamily="49" charset="-122"/>
                <a:cs typeface="幼圆" panose="02010509060101010101" pitchFamily="49" charset="-122"/>
              </a:rPr>
              <a:t>蓝牙串行通讯实现</a:t>
            </a:r>
            <a:endParaRPr lang="en-US" altLang="zh-CN" sz="4000" dirty="0">
              <a:latin typeface="幼圆" panose="02010509060101010101" pitchFamily="49" charset="-122"/>
              <a:ea typeface="幼圆" panose="02010509060101010101" pitchFamily="49" charset="-122"/>
              <a:cs typeface="幼圆" panose="02010509060101010101" pitchFamily="49" charset="-122"/>
            </a:endParaRPr>
          </a:p>
        </p:txBody>
      </p:sp>
      <p:sp>
        <p:nvSpPr>
          <p:cNvPr id="94211" name="文本占位符 2"/>
          <p:cNvSpPr>
            <a:spLocks noGrp="1"/>
          </p:cNvSpPr>
          <p:nvPr/>
        </p:nvSpPr>
        <p:spPr>
          <a:xfrm>
            <a:off x="273050" y="1060450"/>
            <a:ext cx="8535988" cy="5686425"/>
          </a:xfrm>
          <a:prstGeom prst="rect">
            <a:avLst/>
          </a:prstGeom>
          <a:noFill/>
          <a:ln w="9525">
            <a:noFill/>
          </a:ln>
        </p:spPr>
        <p:txBody>
          <a:bodyPr lIns="90000" tIns="46800" rIns="90000" bIns="46800"/>
          <a:lstStyle/>
          <a:p>
            <a:pPr eaLnBrk="1" hangingPunct="1">
              <a:spcBef>
                <a:spcPct val="20000"/>
              </a:spcBef>
            </a:pPr>
            <a:r>
              <a:rPr lang="en-US" altLang="zh-CN" sz="2400" dirty="0">
                <a:solidFill>
                  <a:schemeClr val="tx1"/>
                </a:solidFill>
                <a:latin typeface="Arial" panose="020B0604020202020204" pitchFamily="34" charset="0"/>
                <a:ea typeface="方正书宋_GBK"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蓝牙设备之间的通讯编程方式和网络</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socket</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类似，</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服务器建立蓝牙</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socket</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，并</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listen</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客户端</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connect</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到服务器。</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bluez</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提供了</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rfcomm</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工具程序，把蓝牙</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socket</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转换成串行设备，方便用户编程开发。</a:t>
            </a:r>
            <a:endPar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endPar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服务器端运行：</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rfcomm  </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-r  </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listen/</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方正书宋_GBK" charset="-122"/>
              </a:rPr>
              <a:t>watch  </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0  1</a:t>
            </a:r>
            <a:endPar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listen</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表示只创建一次</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客户端退出后</a:t>
            </a:r>
            <a:r>
              <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rfcomm</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也退出；</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watch</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表示客户端退出后，</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rfcomm</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不退出，继续</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listen</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a:t>
            </a:r>
            <a:endPar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表示连接建立后创建的终端设备是：</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/dev/rfcomm0</a:t>
            </a:r>
            <a:endPar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表示蓝牙的连接通道序号；</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表示终端设备进入</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raw</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模式（内核对数据不加工，不回显）</a:t>
            </a: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zh-CN" altLang="en-US" sz="2800" dirty="0">
                <a:solidFill>
                  <a:schemeClr val="tx1"/>
                </a:solidFill>
                <a:latin typeface="Arial" panose="020B0604020202020204" pitchFamily="34" charset="0"/>
                <a:ea typeface="方正书宋_GBK" charset="-122"/>
              </a:rPr>
              <a:t>    </a:t>
            </a:r>
            <a:endParaRPr lang="zh-CN" altLang="en-US" sz="2800" dirty="0">
              <a:solidFill>
                <a:schemeClr val="tx1"/>
              </a:solidFill>
              <a:latin typeface="Arial" panose="020B0604020202020204" pitchFamily="34" charset="0"/>
              <a:ea typeface="方正书宋_GBK" charset="-122"/>
            </a:endParaRPr>
          </a:p>
          <a:p>
            <a:pPr eaLnBrk="1" hangingPunct="1">
              <a:spcBef>
                <a:spcPct val="20000"/>
              </a:spcBef>
            </a:pPr>
            <a:endParaRPr lang="en-US" altLang="zh-CN" sz="2800" dirty="0">
              <a:solidFill>
                <a:schemeClr val="tx1"/>
              </a:solidFill>
              <a:latin typeface="Arial" panose="020B0604020202020204" pitchFamily="34" charset="0"/>
              <a:ea typeface="方正书宋_GBK" charset="-122"/>
            </a:endParaRPr>
          </a:p>
        </p:txBody>
      </p:sp>
      <p:pic>
        <p:nvPicPr>
          <p:cNvPr id="2" name="图片 1" descr="98ecf115fc8b915d44d4b6ec08a4ce6"/>
          <p:cNvPicPr>
            <a:picLocks noChangeAspect="1"/>
          </p:cNvPicPr>
          <p:nvPr/>
        </p:nvPicPr>
        <p:blipFill>
          <a:blip r:embed="rId1"/>
          <a:stretch>
            <a:fillRect/>
          </a:stretch>
        </p:blipFill>
        <p:spPr>
          <a:xfrm>
            <a:off x="4841875" y="3789045"/>
            <a:ext cx="3943350" cy="695325"/>
          </a:xfrm>
          <a:prstGeom prst="rect">
            <a:avLst/>
          </a:prstGeom>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文本占位符 2"/>
          <p:cNvSpPr>
            <a:spLocks noGrp="1"/>
          </p:cNvSpPr>
          <p:nvPr/>
        </p:nvSpPr>
        <p:spPr>
          <a:xfrm>
            <a:off x="273050" y="1012825"/>
            <a:ext cx="8535988" cy="5627688"/>
          </a:xfrm>
          <a:prstGeom prst="rect">
            <a:avLst/>
          </a:prstGeom>
          <a:noFill/>
          <a:ln w="9525">
            <a:noFill/>
          </a:ln>
        </p:spPr>
        <p:txBody>
          <a:bodyPr lIns="90000" tIns="46800" rIns="90000" bIns="46800"/>
          <a:lstStyle/>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客户端运行：</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rfcomm </a:t>
            </a:r>
            <a:r>
              <a:rPr lang="zh-CN"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 -r  </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connect </a:t>
            </a:r>
            <a:r>
              <a:rPr lang="zh-CN"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0  </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xx</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xx</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xx</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xx</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xx</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xx</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  1</a:t>
            </a:r>
            <a:endParaRPr lang="zh-CN" altLang="en-US" sz="2400" dirty="0">
              <a:solidFill>
                <a:srgbClr val="FF0000"/>
              </a:solidFill>
              <a:highlight>
                <a:srgbClr val="000000"/>
              </a:highlight>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表示连接建立后创建的设备是：</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/dev/rfcomm0</a:t>
            </a:r>
            <a:endPar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xx:xx:xx:xx:xx:xx</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表示服务器端的蓝牙</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mac</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地址</a:t>
            </a:r>
            <a:endPar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表示对方</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的</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蓝牙连接通道序号</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表示</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终端设备进入</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raw</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模式（内核对数据不加工，不回显）</a:t>
            </a:r>
            <a:endPar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客户和服务器建立连接之后，两边的应用程序就可以</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open</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各自的设备文件</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/dev/rfcomm0</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，然后通过普通的文件操作</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read/write</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进行无线通讯。</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1"/>
          <p:cNvSpPr>
            <a:spLocks noGrp="1"/>
          </p:cNvSpPr>
          <p:nvPr/>
        </p:nvSpPr>
        <p:spPr>
          <a:xfrm>
            <a:off x="971868" y="98425"/>
            <a:ext cx="7054850" cy="790575"/>
          </a:xfrm>
          <a:prstGeom prst="rect">
            <a:avLst/>
          </a:prstGeom>
          <a:noFill/>
          <a:ln w="9525">
            <a:noFill/>
          </a:ln>
        </p:spPr>
        <p:txBody>
          <a:bodyPr vert="horz" wrap="square" lIns="90000" tIns="46800" rIns="90000" bIns="46800" anchor="ctr" anchorCtr="0"/>
          <a:lstStyle>
            <a:lvl1pPr algn="l" rtl="0" eaLnBrk="0" fontAlgn="base" hangingPunct="0">
              <a:spcBef>
                <a:spcPct val="0"/>
              </a:spcBef>
              <a:spcAft>
                <a:spcPct val="0"/>
              </a:spcAft>
              <a:defRPr sz="3600" kern="1200">
                <a:solidFill>
                  <a:schemeClr val="tx1"/>
                </a:solidFill>
                <a:latin typeface="+mj-lt"/>
                <a:ea typeface="+mj-ea"/>
                <a:cs typeface="方正书宋_GBK" charset="0"/>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9pPr>
          </a:lstStyle>
          <a:p>
            <a:pPr defTabSz="449580"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4000" b="1" dirty="0">
                <a:latin typeface="幼圆" panose="02010509060101010101" pitchFamily="49" charset="-122"/>
                <a:ea typeface="幼圆" panose="02010509060101010101" pitchFamily="49" charset="-122"/>
                <a:cs typeface="幼圆" panose="02010509060101010101" pitchFamily="49" charset="-122"/>
              </a:rPr>
              <a:t>蓝牙串行通讯实现</a:t>
            </a:r>
            <a:endParaRPr lang="en-US" altLang="zh-CN" sz="4000" b="1" dirty="0">
              <a:latin typeface="幼圆" panose="02010509060101010101" pitchFamily="49" charset="-122"/>
              <a:ea typeface="幼圆" panose="02010509060101010101" pitchFamily="49" charset="-122"/>
              <a:cs typeface="幼圆" panose="02010509060101010101" pitchFamily="49" charset="-122"/>
            </a:endParaRPr>
          </a:p>
        </p:txBody>
      </p:sp>
      <p:grpSp>
        <p:nvGrpSpPr>
          <p:cNvPr id="4" name="组合 3"/>
          <p:cNvGrpSpPr/>
          <p:nvPr/>
        </p:nvGrpSpPr>
        <p:grpSpPr>
          <a:xfrm>
            <a:off x="928370" y="5399405"/>
            <a:ext cx="6356350" cy="955040"/>
            <a:chOff x="3375" y="8788"/>
            <a:chExt cx="10010" cy="1504"/>
          </a:xfrm>
        </p:grpSpPr>
        <p:pic>
          <p:nvPicPr>
            <p:cNvPr id="92168" name="图片 7" descr="QQ截图20220317155234"/>
            <p:cNvPicPr>
              <a:picLocks noChangeAspect="1"/>
            </p:cNvPicPr>
            <p:nvPr/>
          </p:nvPicPr>
          <p:blipFill>
            <a:blip r:embed="rId1"/>
            <a:stretch>
              <a:fillRect/>
            </a:stretch>
          </p:blipFill>
          <p:spPr>
            <a:xfrm>
              <a:off x="3515" y="9228"/>
              <a:ext cx="9870" cy="1065"/>
            </a:xfrm>
            <a:prstGeom prst="rect">
              <a:avLst/>
            </a:prstGeom>
            <a:noFill/>
            <a:ln w="9525">
              <a:noFill/>
            </a:ln>
          </p:spPr>
        </p:pic>
        <p:sp>
          <p:nvSpPr>
            <p:cNvPr id="3" name="文本框 2"/>
            <p:cNvSpPr txBox="1"/>
            <p:nvPr/>
          </p:nvSpPr>
          <p:spPr>
            <a:xfrm>
              <a:off x="3375" y="8788"/>
              <a:ext cx="3488" cy="531"/>
            </a:xfrm>
            <a:prstGeom prst="rect">
              <a:avLst/>
            </a:prstGeom>
            <a:noFill/>
          </p:spPr>
          <p:txBody>
            <a:bodyPr wrap="none" rtlCol="0" anchor="t">
              <a:spAutoFit/>
            </a:bodyPr>
            <a:p>
              <a:r>
                <a:rPr lang="zh-CN" altLang="en-US" sz="1600" dirty="0">
                  <a:solidFill>
                    <a:schemeClr val="tx1"/>
                  </a:solidFill>
                  <a:latin typeface="黑体" panose="02010609060101010101" pitchFamily="49" charset="-122"/>
                  <a:ea typeface="黑体" panose="02010609060101010101" pitchFamily="49" charset="-122"/>
                  <a:sym typeface="方正书宋_GBK" charset="-122"/>
                </a:rPr>
                <a:t>连接成功后服务器输出</a:t>
              </a:r>
              <a:endParaRPr lang="zh-CN" altLang="en-US" sz="1600" dirty="0">
                <a:solidFill>
                  <a:schemeClr val="tx1"/>
                </a:solidFill>
                <a:latin typeface="黑体" panose="02010609060101010101" pitchFamily="49" charset="-122"/>
                <a:ea typeface="黑体" panose="02010609060101010101" pitchFamily="49" charset="-122"/>
                <a:sym typeface="方正书宋_GBK" charset="-122"/>
              </a:endParaRPr>
            </a:p>
          </p:txBody>
        </p:sp>
      </p:gr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文本占位符 2"/>
          <p:cNvSpPr>
            <a:spLocks noGrp="1"/>
          </p:cNvSpPr>
          <p:nvPr/>
        </p:nvSpPr>
        <p:spPr>
          <a:xfrm>
            <a:off x="273050" y="1012825"/>
            <a:ext cx="8535988" cy="4057650"/>
          </a:xfrm>
          <a:prstGeom prst="rect">
            <a:avLst/>
          </a:prstGeom>
          <a:noFill/>
          <a:ln w="9525">
            <a:noFill/>
          </a:ln>
        </p:spPr>
        <p:txBody>
          <a:bodyPr lIns="90000" tIns="46800" rIns="90000" bIns="46800"/>
          <a:lstStyle/>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方法</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1</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一个开发板做服务器，运行</a:t>
            </a:r>
            <a:endPar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algn="l" eaLnBrk="1" hangingPunct="1">
              <a:spcBef>
                <a:spcPct val="20000"/>
              </a:spcBef>
              <a:buClrTx/>
              <a:buSzTx/>
              <a:buFontTx/>
            </a:pPr>
            <a:r>
              <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	</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 </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rfcomm  </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-r  watch  0  1</a:t>
            </a:r>
            <a:endPar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另一个开发板做客户端，运行</a:t>
            </a:r>
            <a:endPar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algn="l" eaLnBrk="1" hangingPunct="1">
              <a:spcBef>
                <a:spcPct val="20000"/>
              </a:spcBef>
              <a:buClrTx/>
              <a:buSzTx/>
              <a:buFontTx/>
            </a:pPr>
            <a:r>
              <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	</a:t>
            </a:r>
            <a:r>
              <a:rPr lang="zh-CN"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方正书宋_GBK" charset="-122"/>
              </a:rPr>
              <a:t>rfcomm  </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方正书宋_GBK" charset="-122"/>
              </a:rPr>
              <a:t>-r  </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方正书宋_GBK" charset="-122"/>
              </a:rPr>
              <a:t>connect   0  server_mac  1  </a:t>
            </a:r>
            <a:endPar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方正书宋_GBK" charset="-122"/>
            </a:endParaRPr>
          </a:p>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建立连接后，两个开发板上都运行 </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lab5</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 的测试程序</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p:txBody>
      </p:sp>
      <p:sp>
        <p:nvSpPr>
          <p:cNvPr id="2" name="Rectangle 1"/>
          <p:cNvSpPr>
            <a:spLocks noGrp="1"/>
          </p:cNvSpPr>
          <p:nvPr/>
        </p:nvSpPr>
        <p:spPr>
          <a:xfrm>
            <a:off x="971868" y="98425"/>
            <a:ext cx="7054850" cy="790575"/>
          </a:xfrm>
          <a:prstGeom prst="rect">
            <a:avLst/>
          </a:prstGeom>
          <a:noFill/>
          <a:ln w="9525">
            <a:noFill/>
          </a:ln>
        </p:spPr>
        <p:txBody>
          <a:bodyPr vert="horz" wrap="square" lIns="90000" tIns="46800" rIns="90000" bIns="46800" anchor="ctr" anchorCtr="0"/>
          <a:lstStyle>
            <a:lvl1pPr algn="l" rtl="0" eaLnBrk="0" fontAlgn="base" hangingPunct="0">
              <a:spcBef>
                <a:spcPct val="0"/>
              </a:spcBef>
              <a:spcAft>
                <a:spcPct val="0"/>
              </a:spcAft>
              <a:defRPr sz="3600" kern="1200">
                <a:solidFill>
                  <a:schemeClr val="tx1"/>
                </a:solidFill>
                <a:latin typeface="+mj-lt"/>
                <a:ea typeface="+mj-ea"/>
                <a:cs typeface="方正书宋_GBK" charset="-122"/>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9pPr>
          </a:lstStyle>
          <a:p>
            <a:pPr defTabSz="449580"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4000" b="1" dirty="0">
                <a:latin typeface="幼圆" panose="02010509060101010101" pitchFamily="49" charset="-122"/>
                <a:ea typeface="幼圆" panose="02010509060101010101" pitchFamily="49" charset="-122"/>
                <a:cs typeface="幼圆" panose="02010509060101010101" pitchFamily="49" charset="-122"/>
              </a:rPr>
              <a:t>蓝牙串行通讯测试</a:t>
            </a:r>
            <a:endParaRPr lang="en-US" altLang="zh-CN" sz="4000" b="1" dirty="0">
              <a:latin typeface="幼圆" panose="02010509060101010101" pitchFamily="49" charset="-122"/>
              <a:ea typeface="幼圆" panose="02010509060101010101" pitchFamily="49" charset="-122"/>
              <a:cs typeface="幼圆" panose="02010509060101010101" pitchFamily="49" charset="-122"/>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文本占位符 2"/>
          <p:cNvSpPr>
            <a:spLocks noGrp="1"/>
          </p:cNvSpPr>
          <p:nvPr/>
        </p:nvSpPr>
        <p:spPr>
          <a:xfrm>
            <a:off x="273050" y="1012825"/>
            <a:ext cx="8535988" cy="5627688"/>
          </a:xfrm>
          <a:prstGeom prst="rect">
            <a:avLst/>
          </a:prstGeom>
          <a:noFill/>
          <a:ln w="9525">
            <a:noFill/>
          </a:ln>
        </p:spPr>
        <p:txBody>
          <a:bodyPr lIns="90000" tIns="46800" rIns="90000" bIns="46800"/>
          <a:lstStyle/>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方法</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2</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开发板做</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配置并启动蓝牙服务</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，运行</a:t>
            </a:r>
            <a:endPar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r>
              <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	</a:t>
            </a:r>
            <a:r>
              <a:rPr lang="zh-CN"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方正书宋_GBK" charset="-122"/>
              </a:rPr>
              <a:t>rfcomm -r </a:t>
            </a:r>
            <a:r>
              <a:rPr lang="en-US" altLang="zh-CN"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方正书宋_GBK" charset="-122"/>
              </a:rPr>
              <a:t>watch</a:t>
            </a:r>
            <a:r>
              <a:rPr lang="zh-CN" altLang="en-US" sz="2400" dirty="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方正书宋_GBK" charset="-122"/>
              </a:rPr>
              <a:t>  0  1</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手机上安装 “</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SPP</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蓝牙串口”、</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BluetoothSerial</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”或其他蓝牙串口程序。</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在手机上搜索开发板的蓝牙设备，需要先配对；</a:t>
            </a:r>
            <a:endPar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在手机上进入蓝牙串口程序，进行连接</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a:t>
            </a:r>
            <a:endPar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建立连接后，在开发板上运行 </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lab5</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 的测试程序。</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p:txBody>
      </p:sp>
      <p:sp>
        <p:nvSpPr>
          <p:cNvPr id="2" name="Rectangle 1"/>
          <p:cNvSpPr>
            <a:spLocks noGrp="1"/>
          </p:cNvSpPr>
          <p:nvPr/>
        </p:nvSpPr>
        <p:spPr>
          <a:xfrm>
            <a:off x="971868" y="98425"/>
            <a:ext cx="7054850" cy="790575"/>
          </a:xfrm>
          <a:prstGeom prst="rect">
            <a:avLst/>
          </a:prstGeom>
          <a:noFill/>
          <a:ln w="9525">
            <a:noFill/>
          </a:ln>
        </p:spPr>
        <p:txBody>
          <a:bodyPr vert="horz" wrap="square" lIns="90000" tIns="46800" rIns="90000" bIns="46800" anchor="ctr" anchorCtr="0"/>
          <a:lstStyle>
            <a:lvl1pPr algn="l" rtl="0" eaLnBrk="0" fontAlgn="base" hangingPunct="0">
              <a:spcBef>
                <a:spcPct val="0"/>
              </a:spcBef>
              <a:spcAft>
                <a:spcPct val="0"/>
              </a:spcAft>
              <a:defRPr sz="3600" kern="1200">
                <a:solidFill>
                  <a:schemeClr val="tx1"/>
                </a:solidFill>
                <a:latin typeface="+mj-lt"/>
                <a:ea typeface="+mj-ea"/>
                <a:cs typeface="方正书宋_GBK" charset="0"/>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9pPr>
          </a:lstStyle>
          <a:p>
            <a:pPr defTabSz="449580"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4000" b="1" dirty="0">
                <a:latin typeface="幼圆" panose="02010509060101010101" pitchFamily="49" charset="-122"/>
                <a:ea typeface="幼圆" panose="02010509060101010101" pitchFamily="49" charset="-122"/>
                <a:cs typeface="幼圆" panose="02010509060101010101" pitchFamily="49" charset="-122"/>
              </a:rPr>
              <a:t>蓝牙串行通讯测试</a:t>
            </a:r>
            <a:endParaRPr lang="en-US" altLang="zh-CN" sz="4000" b="1" dirty="0">
              <a:latin typeface="幼圆" panose="02010509060101010101" pitchFamily="49" charset="-122"/>
              <a:ea typeface="幼圆" panose="02010509060101010101" pitchFamily="49" charset="-122"/>
              <a:cs typeface="幼圆" panose="02010509060101010101" pitchFamily="49" charset="-122"/>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
          <p:cNvSpPr>
            <a:spLocks noGrp="1"/>
          </p:cNvSpPr>
          <p:nvPr/>
        </p:nvSpPr>
        <p:spPr>
          <a:xfrm>
            <a:off x="252730" y="84455"/>
            <a:ext cx="8340090" cy="790575"/>
          </a:xfrm>
          <a:prstGeom prst="rect">
            <a:avLst/>
          </a:prstGeom>
          <a:noFill/>
          <a:ln w="9525">
            <a:noFill/>
          </a:ln>
        </p:spPr>
        <p:txBody>
          <a:bodyPr vert="horz" wrap="square" lIns="90000" tIns="46800" rIns="90000" bIns="46800" anchor="ctr" anchorCtr="0"/>
          <a:lstStyle>
            <a:lvl1pPr algn="l" rtl="0" eaLnBrk="0" fontAlgn="base" hangingPunct="0">
              <a:spcBef>
                <a:spcPct val="0"/>
              </a:spcBef>
              <a:spcAft>
                <a:spcPct val="0"/>
              </a:spcAft>
              <a:defRPr sz="3600" kern="1200">
                <a:solidFill>
                  <a:schemeClr val="tx1"/>
                </a:solidFill>
                <a:latin typeface="+mj-lt"/>
                <a:ea typeface="+mj-ea"/>
                <a:cs typeface="方正书宋_GBK" charset="-122"/>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9pPr>
          </a:lstStyle>
          <a:p>
            <a:pPr defTabSz="449580"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800" b="1" dirty="0">
                <a:latin typeface="幼圆" panose="02010509060101010101" pitchFamily="49" charset="-122"/>
                <a:ea typeface="幼圆" panose="02010509060101010101" pitchFamily="49" charset="-122"/>
              </a:rPr>
              <a:t>配置并启动蓝牙服务可能遇到的问题及解决方法</a:t>
            </a:r>
            <a:endParaRPr lang="zh-CN" altLang="en-US" sz="2800" b="1" dirty="0">
              <a:latin typeface="幼圆" panose="02010509060101010101" pitchFamily="49" charset="-122"/>
              <a:ea typeface="幼圆" panose="02010509060101010101" pitchFamily="49" charset="-122"/>
            </a:endParaRPr>
          </a:p>
        </p:txBody>
      </p:sp>
      <p:sp>
        <p:nvSpPr>
          <p:cNvPr id="4" name="文本框 3"/>
          <p:cNvSpPr txBox="1"/>
          <p:nvPr/>
        </p:nvSpPr>
        <p:spPr>
          <a:xfrm>
            <a:off x="476885" y="1358900"/>
            <a:ext cx="7985125" cy="1938020"/>
          </a:xfrm>
          <a:prstGeom prst="rect">
            <a:avLst/>
          </a:prstGeom>
          <a:noFill/>
        </p:spPr>
        <p:txBody>
          <a:bodyPr wrap="square" rtlCol="0">
            <a:spAutoFit/>
          </a:bodyPr>
          <a:lstStyle/>
          <a:p>
            <a:pPr marL="457200" indent="-457200">
              <a:buAutoNum type="arabicPeriod"/>
            </a:pP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rPr>
              <a:t>在已经配对成功的情况下，如果连接不上</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开发板</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rPr>
              <a:t>，运行</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rPr>
              <a:t>hciconfig</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rPr>
              <a:t>确认开发板蓝牙设备进入</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page</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rPr>
              <a:t>状态（可连接状态），如果没有，运行</a:t>
            </a: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rPr>
              <a:t>hciconfig hci0 pscan</a:t>
            </a:r>
            <a:endParaRPr lang="zh-CN" altLang="en-US"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endParaRPr>
          </a:p>
          <a:p>
            <a:pPr marL="457200" indent="-457200">
              <a:buAutoNum type="arabicPeriod"/>
            </a:pPr>
            <a:endParaRPr lang="zh-CN" altLang="en-US"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endParaRPr>
          </a:p>
          <a:p>
            <a:pPr marL="457200" indent="-457200">
              <a:buAutoNum type="arabicPeriod"/>
            </a:pPr>
            <a:r>
              <a:rPr lang="en-US" altLang="zh-CN"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开发板</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蓝牙报错，</a:t>
            </a:r>
            <a:r>
              <a:rPr lang="zh-CN" altLang="en-US" sz="200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ea"/>
              </a:rPr>
              <a:t>Can't bind RFCOMM socket: Address already in use</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，端口被占用，关闭端口，</a:t>
            </a:r>
            <a:r>
              <a:rPr lang="zh-CN" altLang="en-US"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rPr>
              <a:t>reboot</a:t>
            </a:r>
            <a:r>
              <a:rPr lang="en-US" altLang="zh-CN" sz="2000">
                <a:solidFill>
                  <a:srgbClr val="FF0000"/>
                </a:solidFill>
                <a:highlight>
                  <a:srgbClr val="000000"/>
                </a:highlight>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重启开发板</a:t>
            </a:r>
            <a:endPar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1016635" y="188278"/>
            <a:ext cx="6840538" cy="639762"/>
          </a:xfrm>
        </p:spPr>
        <p:txBody>
          <a:bodyPr vert="horz" wrap="square" lIns="91440" tIns="45720" rIns="91440" bIns="45720" anchor="ctr" anchorCtr="0"/>
          <a:lstStyle/>
          <a:p>
            <a:pPr>
              <a:buNone/>
            </a:pPr>
            <a:r>
              <a:rPr lang="zh-CN" altLang="en-US" sz="4000" b="1" dirty="0">
                <a:latin typeface="幼圆" panose="02010509060101010101" pitchFamily="49" charset="-122"/>
                <a:ea typeface="幼圆" panose="02010509060101010101" pitchFamily="49" charset="-122"/>
              </a:rPr>
              <a:t>实验五结果</a:t>
            </a:r>
            <a:endParaRPr lang="zh-CN" altLang="en-US" sz="4000" b="1" dirty="0">
              <a:latin typeface="幼圆" panose="02010509060101010101" pitchFamily="49" charset="-122"/>
              <a:ea typeface="幼圆" panose="02010509060101010101" pitchFamily="49" charset="-122"/>
            </a:endParaRPr>
          </a:p>
        </p:txBody>
      </p:sp>
      <p:pic>
        <p:nvPicPr>
          <p:cNvPr id="5" name="内容占位符 4"/>
          <p:cNvPicPr>
            <a:picLocks noGrp="1" noChangeAspect="1"/>
          </p:cNvPicPr>
          <p:nvPr>
            <p:ph idx="1"/>
          </p:nvPr>
        </p:nvPicPr>
        <p:blipFill rotWithShape="1">
          <a:blip r:embed="rId1">
            <a:extLst>
              <a:ext uri="{28A0092B-C50C-407E-A947-70E740481C1C}">
                <a14:useLocalDpi xmlns:a14="http://schemas.microsoft.com/office/drawing/2010/main" val="0"/>
              </a:ext>
            </a:extLst>
          </a:blip>
          <a:srcRect l="13088" t="665" r="16155" b="8176"/>
          <a:stretch>
            <a:fillRect/>
          </a:stretch>
        </p:blipFill>
        <p:spPr>
          <a:xfrm rot="16200000">
            <a:off x="2523308" y="212341"/>
            <a:ext cx="3950542" cy="678362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0961"/>
          <p:cNvSpPr>
            <a:spLocks noGrp="1"/>
          </p:cNvSpPr>
          <p:nvPr>
            <p:ph type="title"/>
          </p:nvPr>
        </p:nvSpPr>
        <p:spPr>
          <a:xfrm>
            <a:off x="1016635" y="188278"/>
            <a:ext cx="6848475" cy="644525"/>
          </a:xfrm>
        </p:spPr>
        <p:txBody>
          <a:bodyPr vert="horz" wrap="square" lIns="90000" tIns="46800" rIns="90000" bIns="46800" anchor="ctr" anchorCtr="0"/>
          <a:lstStyle/>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800" b="1" dirty="0">
                <a:ea typeface="幼圆" panose="02010509060101010101" pitchFamily="49" charset="-122"/>
              </a:rPr>
              <a:t>处理器结构</a:t>
            </a:r>
            <a:endParaRPr lang="zh-CN" altLang="en-GB" sz="4800" b="1" dirty="0">
              <a:ea typeface="幼圆" panose="02010509060101010101" pitchFamily="49" charset="-122"/>
            </a:endParaRPr>
          </a:p>
        </p:txBody>
      </p:sp>
      <p:sp>
        <p:nvSpPr>
          <p:cNvPr id="24579" name="文本占位符 40962"/>
          <p:cNvSpPr>
            <a:spLocks noGrp="1"/>
          </p:cNvSpPr>
          <p:nvPr>
            <p:ph idx="1"/>
          </p:nvPr>
        </p:nvSpPr>
        <p:spPr>
          <a:xfrm>
            <a:off x="657225" y="1403350"/>
            <a:ext cx="7924800" cy="4905375"/>
          </a:xfrm>
        </p:spPr>
        <p:txBody>
          <a:bodyPr vert="horz" wrap="square" lIns="90000" tIns="46800" rIns="90000" bIns="46800" anchor="t" anchorCtr="0"/>
          <a:lstStyle/>
          <a:p>
            <a:pPr marL="0" indent="0" defTabSz="914400" eaLnBrk="1" hangingPunct="1">
              <a:spcBef>
                <a:spcPts val="600"/>
              </a:spcBef>
              <a:spcAft>
                <a:spcPts val="600"/>
              </a:spcAft>
              <a:buNone/>
              <a:tabLst>
                <a:tab pos="0" algn="l"/>
                <a:tab pos="104775" algn="l"/>
                <a:tab pos="554355" algn="l"/>
                <a:tab pos="1003300" algn="l"/>
                <a:tab pos="1452880" algn="l"/>
                <a:tab pos="1901825" algn="l"/>
                <a:tab pos="2351405" algn="l"/>
                <a:tab pos="2800350" algn="l"/>
                <a:tab pos="3249930" algn="l"/>
                <a:tab pos="3698875" algn="l"/>
                <a:tab pos="4148455" algn="l"/>
                <a:tab pos="4597400" algn="l"/>
                <a:tab pos="5046980" algn="l"/>
                <a:tab pos="5495925" algn="l"/>
                <a:tab pos="5945505" algn="l"/>
                <a:tab pos="6394450" algn="l"/>
                <a:tab pos="6844030" algn="l"/>
                <a:tab pos="7292975" algn="l"/>
                <a:tab pos="7742555" algn="l"/>
                <a:tab pos="8191500" algn="l"/>
                <a:tab pos="8641080" algn="l"/>
              </a:tabLst>
            </a:pPr>
            <a:r>
              <a:rPr lang="zh-CN" altLang="en-GB" sz="4000" b="1" dirty="0">
                <a:latin typeface="文泉驿微米黑" panose="020B0606030804020204" charset="-122"/>
                <a:sym typeface="+mn-ea"/>
              </a:rPr>
              <a:t>瑞芯微</a:t>
            </a:r>
            <a:r>
              <a:rPr lang="zh-CN" altLang="en-GB" sz="4000" b="1" dirty="0">
                <a:latin typeface="Times New Roman" panose="02020603050405020304" pitchFamily="18" charset="0"/>
                <a:cs typeface="Times New Roman" panose="02020603050405020304" pitchFamily="18" charset="0"/>
                <a:sym typeface="+mn-ea"/>
              </a:rPr>
              <a:t>RK3399</a:t>
            </a:r>
            <a:endParaRPr lang="en-GB" altLang="zh-CN" sz="4000" b="1" dirty="0">
              <a:latin typeface="文泉驿微米黑" panose="020B0606030804020204" charset="-122"/>
            </a:endParaRPr>
          </a:p>
          <a:p>
            <a:pPr marL="342900" lvl="1" indent="-334645" algn="l" defTabSz="914400" eaLnBrk="1" hangingPunct="1">
              <a:lnSpc>
                <a:spcPct val="90000"/>
              </a:lnSpc>
              <a:spcBef>
                <a:spcPts val="800"/>
              </a:spcBef>
              <a:spcAft>
                <a:spcPts val="800"/>
              </a:spcAft>
              <a:buClrTx/>
              <a:buSzTx/>
              <a:buFont typeface="东文宋体" charset="0"/>
              <a:buChar char="●"/>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Times New Roman" panose="02020603050405020304" pitchFamily="18" charset="0"/>
                <a:cs typeface="Times New Roman" panose="02020603050405020304" pitchFamily="18" charset="0"/>
              </a:rPr>
              <a:t>ARM Cortex-A72+Cortex™-A53</a:t>
            </a:r>
            <a:r>
              <a:rPr lang="en-GB" altLang="zh-CN" sz="2800" b="1" dirty="0">
                <a:latin typeface="文泉驿微米黑" panose="020B0606030804020204" charset="-122"/>
              </a:rPr>
              <a:t>，</a:t>
            </a:r>
            <a:r>
              <a:rPr lang="en-GB" altLang="zh-CN" sz="2800" b="1" dirty="0">
                <a:latin typeface="Times New Roman" panose="02020603050405020304" pitchFamily="18" charset="0"/>
                <a:cs typeface="Times New Roman" panose="02020603050405020304" pitchFamily="18" charset="0"/>
              </a:rPr>
              <a:t>ARM V8</a:t>
            </a:r>
            <a:r>
              <a:rPr lang="en-GB" altLang="zh-CN" sz="2800" b="1" dirty="0">
                <a:latin typeface="文泉驿微米黑" panose="020B0606030804020204" charset="-122"/>
              </a:rPr>
              <a:t>，两大核四小核；</a:t>
            </a:r>
            <a:endParaRPr lang="en-GB" altLang="zh-CN" sz="2800" b="1" dirty="0">
              <a:latin typeface="文泉驿微米黑" panose="020B0606030804020204" charset="-122"/>
            </a:endParaRPr>
          </a:p>
          <a:p>
            <a:pPr marL="342900" lvl="1" indent="-334645" algn="l" defTabSz="914400" eaLnBrk="1" hangingPunct="1">
              <a:lnSpc>
                <a:spcPct val="90000"/>
              </a:lnSpc>
              <a:spcBef>
                <a:spcPts val="800"/>
              </a:spcBef>
              <a:spcAft>
                <a:spcPts val="800"/>
              </a:spcAft>
              <a:buClrTx/>
              <a:buSzTx/>
              <a:buFont typeface="东文宋体" charset="0"/>
              <a:buChar char="●"/>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Times New Roman" panose="02020603050405020304" pitchFamily="18" charset="0"/>
                <a:cs typeface="Times New Roman" panose="02020603050405020304" pitchFamily="18" charset="0"/>
              </a:rPr>
              <a:t>64</a:t>
            </a:r>
            <a:r>
              <a:rPr lang="en-GB" altLang="zh-CN" sz="2800" b="1" dirty="0">
                <a:latin typeface="文泉驿微米黑" panose="020B0606030804020204" charset="-122"/>
              </a:rPr>
              <a:t> 位 </a:t>
            </a:r>
            <a:r>
              <a:rPr lang="en-GB" altLang="zh-CN" sz="2800" b="1" dirty="0">
                <a:latin typeface="Times New Roman" panose="02020603050405020304" pitchFamily="18" charset="0"/>
                <a:cs typeface="Times New Roman" panose="02020603050405020304" pitchFamily="18" charset="0"/>
              </a:rPr>
              <a:t>RISC</a:t>
            </a:r>
            <a:r>
              <a:rPr lang="en-GB" altLang="zh-CN" sz="2800" b="1" dirty="0">
                <a:latin typeface="文泉驿微米黑" panose="020B0606030804020204" charset="-122"/>
              </a:rPr>
              <a:t> 微处理器；</a:t>
            </a:r>
            <a:endParaRPr lang="en-GB" altLang="zh-CN" sz="2800" b="1" dirty="0">
              <a:latin typeface="文泉驿微米黑" panose="020B0606030804020204" charset="-122"/>
            </a:endParaRPr>
          </a:p>
          <a:p>
            <a:pPr marL="342900" lvl="1" indent="-334645" algn="l" defTabSz="914400" eaLnBrk="1" hangingPunct="1">
              <a:lnSpc>
                <a:spcPct val="90000"/>
              </a:lnSpc>
              <a:spcBef>
                <a:spcPts val="800"/>
              </a:spcBef>
              <a:spcAft>
                <a:spcPts val="800"/>
              </a:spcAft>
              <a:buClrTx/>
              <a:buSzTx/>
              <a:buFont typeface="东文宋体" charset="0"/>
              <a:buChar char="●"/>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文泉驿微米黑" panose="020B0606030804020204" charset="-122"/>
              </a:rPr>
              <a:t>主频：</a:t>
            </a:r>
            <a:r>
              <a:rPr lang="en-GB" altLang="zh-CN" sz="2800" b="1" dirty="0">
                <a:latin typeface="Times New Roman" panose="02020603050405020304" pitchFamily="18" charset="0"/>
                <a:cs typeface="Times New Roman" panose="02020603050405020304" pitchFamily="18" charset="0"/>
              </a:rPr>
              <a:t>1.8GHz</a:t>
            </a:r>
            <a:r>
              <a:rPr lang="en-GB" altLang="zh-CN" sz="2800" b="1" dirty="0">
                <a:latin typeface="文泉驿微米黑" panose="020B0606030804020204" charset="-122"/>
              </a:rPr>
              <a:t>；</a:t>
            </a:r>
            <a:endParaRPr lang="en-GB" altLang="zh-CN" sz="2800" b="1" dirty="0">
              <a:latin typeface="文泉驿微米黑" panose="020B0606030804020204" charset="-122"/>
            </a:endParaRPr>
          </a:p>
          <a:p>
            <a:pPr marL="342900" lvl="1" indent="-334645" algn="l" defTabSz="914400" eaLnBrk="1" hangingPunct="1">
              <a:lnSpc>
                <a:spcPct val="90000"/>
              </a:lnSpc>
              <a:spcBef>
                <a:spcPts val="800"/>
              </a:spcBef>
              <a:spcAft>
                <a:spcPts val="800"/>
              </a:spcAft>
              <a:buClrTx/>
              <a:buSzTx/>
              <a:buFont typeface="东文宋体" charset="0"/>
              <a:buChar char="●"/>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文泉驿微米黑" panose="020B0606030804020204" charset="-122"/>
              </a:rPr>
              <a:t>工艺：</a:t>
            </a:r>
            <a:r>
              <a:rPr lang="en-GB" altLang="zh-CN" sz="2800" b="1" dirty="0">
                <a:latin typeface="Times New Roman" panose="02020603050405020304" pitchFamily="18" charset="0"/>
                <a:cs typeface="Times New Roman" panose="02020603050405020304" pitchFamily="18" charset="0"/>
              </a:rPr>
              <a:t>28nm</a:t>
            </a:r>
            <a:r>
              <a:rPr lang="en-GB" altLang="zh-CN" sz="2800" b="1" dirty="0">
                <a:latin typeface="文泉驿微米黑" panose="020B0606030804020204" charset="-122"/>
              </a:rPr>
              <a:t>；</a:t>
            </a:r>
            <a:endParaRPr lang="en-GB" altLang="zh-CN" sz="2800" b="1" dirty="0">
              <a:latin typeface="文泉驿微米黑" panose="020B0606030804020204" charset="-122"/>
            </a:endParaRPr>
          </a:p>
          <a:p>
            <a:pPr marL="342900" lvl="1" indent="-334645" algn="l" defTabSz="914400" eaLnBrk="1" hangingPunct="1">
              <a:lnSpc>
                <a:spcPct val="90000"/>
              </a:lnSpc>
              <a:spcBef>
                <a:spcPts val="800"/>
              </a:spcBef>
              <a:spcAft>
                <a:spcPts val="800"/>
              </a:spcAft>
              <a:buClrTx/>
              <a:buSzTx/>
              <a:buFont typeface="东文宋体" charset="0"/>
              <a:buChar char="●"/>
              <a:tabLst>
                <a:tab pos="34290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GB" altLang="zh-CN" sz="2800" b="1" dirty="0">
                <a:latin typeface="Times New Roman" panose="02020603050405020304" pitchFamily="18" charset="0"/>
                <a:cs typeface="Times New Roman" panose="02020603050405020304" pitchFamily="18" charset="0"/>
              </a:rPr>
              <a:t>GPU</a:t>
            </a:r>
            <a:r>
              <a:rPr lang="en-GB" altLang="zh-CN" b="1" dirty="0">
                <a:latin typeface="文泉驿微米黑" panose="020B0606030804020204" charset="-122"/>
                <a:sym typeface="+mn-ea"/>
              </a:rPr>
              <a:t>：</a:t>
            </a:r>
            <a:r>
              <a:rPr lang="en-GB" altLang="zh-CN" sz="2800" b="1" dirty="0">
                <a:latin typeface="Times New Roman" panose="02020603050405020304" pitchFamily="18" charset="0"/>
                <a:cs typeface="Times New Roman" panose="02020603050405020304" pitchFamily="18" charset="0"/>
                <a:sym typeface="+mn-ea"/>
              </a:rPr>
              <a:t>Multi-core Mali-T860</a:t>
            </a:r>
            <a:r>
              <a:rPr lang="en-GB" altLang="zh-CN" sz="2800" b="1" dirty="0">
                <a:latin typeface="文泉驿微米黑" panose="020B0606030804020204" charset="-122"/>
                <a:sym typeface="+mn-ea"/>
              </a:rPr>
              <a:t>；</a:t>
            </a:r>
            <a:endParaRPr lang="en-GB" altLang="zh-CN" sz="3100" dirty="0">
              <a:latin typeface="文泉驿微米黑" panose="020B0606030804020204" charset="-122"/>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文本占位符 2"/>
          <p:cNvSpPr>
            <a:spLocks noGrp="1"/>
          </p:cNvSpPr>
          <p:nvPr/>
        </p:nvSpPr>
        <p:spPr>
          <a:xfrm>
            <a:off x="273050" y="1012825"/>
            <a:ext cx="8535988" cy="5627688"/>
          </a:xfrm>
          <a:prstGeom prst="rect">
            <a:avLst/>
          </a:prstGeom>
          <a:noFill/>
          <a:ln w="9525">
            <a:noFill/>
          </a:ln>
        </p:spPr>
        <p:txBody>
          <a:bodyPr lIns="90000" tIns="46800" rIns="90000" bIns="46800"/>
          <a:lstStyle/>
          <a:p>
            <a:pPr eaLnBrk="1" hangingPunct="1">
              <a:spcBef>
                <a:spcPct val="20000"/>
              </a:spcBef>
            </a:pPr>
            <a:r>
              <a:rPr lang="zh-CN" altLang="zh-CN" sz="2200" b="1" dirty="0">
                <a:solidFill>
                  <a:schemeClr val="tx1"/>
                </a:solidFill>
                <a:latin typeface="宋体" panose="02010600030101010101" pitchFamily="2" charset="-122"/>
                <a:ea typeface="方正书宋_GBK" charset="-122"/>
                <a:sym typeface="方正书宋_GBK" charset="-122"/>
              </a:rPr>
              <a:t>	</a:t>
            </a:r>
            <a:r>
              <a:rPr lang="zh-CN" altLang="en-US" sz="2200" b="1" dirty="0">
                <a:solidFill>
                  <a:schemeClr val="tx1"/>
                </a:solidFill>
                <a:latin typeface="宋体" panose="02010600030101010101" pitchFamily="2" charset="-122"/>
                <a:ea typeface="方正书宋_GBK" charset="-122"/>
                <a:sym typeface="方正书宋_GBK" charset="-122"/>
              </a:rPr>
              <a:t>综合运用所学内容，</a:t>
            </a:r>
            <a:r>
              <a:rPr lang="zh-CN" altLang="en-US" sz="2200" b="1" dirty="0">
                <a:solidFill>
                  <a:schemeClr val="tx1"/>
                </a:solidFill>
                <a:latin typeface="宋体" panose="02010600030101010101" pitchFamily="2" charset="-122"/>
                <a:ea typeface="方正书宋_GBK" charset="-122"/>
              </a:rPr>
              <a:t>设计并实现一个在多个开发板之间进行蓝牙互联协作的程序或一个功能比较复杂的单机程序。例如：</a:t>
            </a:r>
            <a:endParaRPr lang="zh-CN" altLang="zh-CN" sz="2200" b="1" dirty="0">
              <a:solidFill>
                <a:schemeClr val="tx1"/>
              </a:solidFill>
              <a:latin typeface="宋体" panose="02010600030101010101" pitchFamily="2" charset="-122"/>
              <a:ea typeface="方正书宋_GBK" charset="-122"/>
            </a:endParaRPr>
          </a:p>
          <a:p>
            <a:pPr eaLnBrk="1" hangingPunct="1">
              <a:spcBef>
                <a:spcPct val="20000"/>
              </a:spcBef>
            </a:pPr>
            <a:r>
              <a:rPr lang="zh-CN" altLang="zh-CN" sz="2200" b="1" dirty="0">
                <a:solidFill>
                  <a:schemeClr val="tx1"/>
                </a:solidFill>
                <a:latin typeface="宋体" panose="02010600030101010101" pitchFamily="2" charset="-122"/>
                <a:ea typeface="方正书宋_GBK" charset="-122"/>
              </a:rPr>
              <a:t>     1. </a:t>
            </a:r>
            <a:r>
              <a:rPr lang="zh-CN" altLang="en-US" sz="2200" b="1" dirty="0">
                <a:solidFill>
                  <a:schemeClr val="tx1"/>
                </a:solidFill>
                <a:latin typeface="宋体" panose="02010600030101010101" pitchFamily="2" charset="-122"/>
                <a:ea typeface="方正书宋_GBK" charset="-122"/>
              </a:rPr>
              <a:t>共享白板：两个开发板之间共享屏幕手绘内容</a:t>
            </a:r>
            <a:endParaRPr lang="zh-CN" altLang="zh-CN" sz="2200" b="1" dirty="0">
              <a:solidFill>
                <a:schemeClr val="tx1"/>
              </a:solidFill>
              <a:latin typeface="宋体" panose="02010600030101010101" pitchFamily="2" charset="-122"/>
              <a:ea typeface="方正书宋_GBK" charset="-122"/>
            </a:endParaRPr>
          </a:p>
          <a:p>
            <a:pPr eaLnBrk="1" hangingPunct="1">
              <a:spcBef>
                <a:spcPct val="20000"/>
              </a:spcBef>
            </a:pPr>
            <a:r>
              <a:rPr lang="zh-CN" altLang="zh-CN" sz="2200" b="1" dirty="0">
                <a:solidFill>
                  <a:schemeClr val="tx1"/>
                </a:solidFill>
                <a:latin typeface="宋体" panose="02010600030101010101" pitchFamily="2" charset="-122"/>
                <a:ea typeface="方正书宋_GBK" charset="-122"/>
              </a:rPr>
              <a:t>     2. </a:t>
            </a:r>
            <a:r>
              <a:rPr lang="zh-CN" altLang="en-US" sz="2200" b="1" dirty="0">
                <a:solidFill>
                  <a:schemeClr val="tx1"/>
                </a:solidFill>
                <a:latin typeface="宋体" panose="02010600030101010101" pitchFamily="2" charset="-122"/>
                <a:ea typeface="方正书宋_GBK" charset="-122"/>
              </a:rPr>
              <a:t>共享文件：显示远程开发板上的</a:t>
            </a:r>
            <a:r>
              <a:rPr lang="zh-CN" altLang="en-US" sz="2200" b="1" dirty="0">
                <a:solidFill>
                  <a:schemeClr val="tx1"/>
                </a:solidFill>
                <a:latin typeface="宋体" panose="02010600030101010101" pitchFamily="2" charset="-122"/>
                <a:ea typeface="方正书宋_GBK" charset="-122"/>
                <a:sym typeface="方正书宋_GBK" charset="-122"/>
              </a:rPr>
              <a:t>目录</a:t>
            </a:r>
            <a:r>
              <a:rPr lang="zh-CN" altLang="en-US" sz="2200" b="1" dirty="0">
                <a:solidFill>
                  <a:schemeClr val="tx1"/>
                </a:solidFill>
                <a:latin typeface="宋体" panose="02010600030101010101" pitchFamily="2" charset="-122"/>
                <a:ea typeface="方正书宋_GBK" charset="-122"/>
              </a:rPr>
              <a:t>文件列表</a:t>
            </a:r>
            <a:r>
              <a:rPr lang="zh-CN" altLang="zh-CN" sz="2200" b="1" dirty="0">
                <a:solidFill>
                  <a:schemeClr val="tx1"/>
                </a:solidFill>
                <a:latin typeface="宋体" panose="02010600030101010101" pitchFamily="2" charset="-122"/>
                <a:ea typeface="方正书宋_GBK" charset="-122"/>
              </a:rPr>
              <a:t>,</a:t>
            </a:r>
            <a:r>
              <a:rPr lang="zh-CN" altLang="en-US" sz="2200" b="1" dirty="0">
                <a:solidFill>
                  <a:schemeClr val="tx1"/>
                </a:solidFill>
                <a:latin typeface="宋体" panose="02010600030101010101" pitchFamily="2" charset="-122"/>
                <a:ea typeface="方正书宋_GBK" charset="-122"/>
              </a:rPr>
              <a:t>选中指定文件</a:t>
            </a:r>
            <a:r>
              <a:rPr lang="zh-CN" altLang="zh-CN" sz="2200" b="1" dirty="0">
                <a:solidFill>
                  <a:schemeClr val="tx1"/>
                </a:solidFill>
                <a:latin typeface="宋体" panose="02010600030101010101" pitchFamily="2" charset="-122"/>
                <a:ea typeface="方正书宋_GBK" charset="-122"/>
              </a:rPr>
              <a:t>, </a:t>
            </a:r>
            <a:r>
              <a:rPr lang="zh-CN" altLang="en-US" sz="2200" b="1" dirty="0">
                <a:solidFill>
                  <a:schemeClr val="tx1"/>
                </a:solidFill>
                <a:latin typeface="宋体" panose="02010600030101010101" pitchFamily="2" charset="-122"/>
                <a:ea typeface="方正书宋_GBK" charset="-122"/>
              </a:rPr>
              <a:t>显示指定文件内容</a:t>
            </a:r>
            <a:r>
              <a:rPr lang="zh-CN" altLang="zh-CN" sz="2200" b="1" dirty="0">
                <a:solidFill>
                  <a:schemeClr val="tx1"/>
                </a:solidFill>
                <a:latin typeface="宋体" panose="02010600030101010101" pitchFamily="2" charset="-122"/>
                <a:ea typeface="方正书宋_GBK" charset="-122"/>
              </a:rPr>
              <a:t>(</a:t>
            </a:r>
            <a:r>
              <a:rPr lang="zh-CN" altLang="en-US" sz="2200" b="1" dirty="0">
                <a:solidFill>
                  <a:schemeClr val="tx1"/>
                </a:solidFill>
                <a:latin typeface="宋体" panose="02010600030101010101" pitchFamily="2" charset="-122"/>
                <a:ea typeface="方正书宋_GBK" charset="-122"/>
              </a:rPr>
              <a:t>文本和</a:t>
            </a:r>
            <a:r>
              <a:rPr lang="zh-CN" altLang="zh-CN" sz="2200" b="1" dirty="0">
                <a:solidFill>
                  <a:schemeClr val="tx1"/>
                </a:solidFill>
                <a:latin typeface="Times New Roman" panose="02020603050405020304" pitchFamily="18" charset="0"/>
                <a:ea typeface="方正书宋_GBK" charset="-122"/>
                <a:cs typeface="Times New Roman" panose="02020603050405020304" pitchFamily="18" charset="0"/>
              </a:rPr>
              <a:t>png/jpg</a:t>
            </a:r>
            <a:r>
              <a:rPr lang="zh-CN" altLang="en-US" sz="2200" b="1" dirty="0">
                <a:solidFill>
                  <a:schemeClr val="tx1"/>
                </a:solidFill>
                <a:latin typeface="宋体" panose="02010600030101010101" pitchFamily="2" charset="-122"/>
                <a:ea typeface="方正书宋_GBK" charset="-122"/>
                <a:sym typeface="方正书宋_GBK" charset="-122"/>
              </a:rPr>
              <a:t>图片</a:t>
            </a:r>
            <a:r>
              <a:rPr lang="zh-CN" altLang="zh-CN" sz="2200" b="1" dirty="0">
                <a:solidFill>
                  <a:schemeClr val="tx1"/>
                </a:solidFill>
                <a:latin typeface="宋体" panose="02010600030101010101" pitchFamily="2" charset="-122"/>
                <a:ea typeface="方正书宋_GBK" charset="-122"/>
              </a:rPr>
              <a:t>)</a:t>
            </a:r>
            <a:endParaRPr lang="zh-CN" altLang="zh-CN" sz="2200" b="1" dirty="0">
              <a:solidFill>
                <a:schemeClr val="tx1"/>
              </a:solidFill>
              <a:latin typeface="宋体" panose="02010600030101010101" pitchFamily="2" charset="-122"/>
              <a:ea typeface="方正书宋_GBK" charset="-122"/>
            </a:endParaRPr>
          </a:p>
          <a:p>
            <a:pPr eaLnBrk="1" hangingPunct="1">
              <a:spcBef>
                <a:spcPct val="20000"/>
              </a:spcBef>
            </a:pPr>
            <a:r>
              <a:rPr lang="zh-CN" altLang="zh-CN" sz="2200" b="1" dirty="0">
                <a:solidFill>
                  <a:schemeClr val="tx1"/>
                </a:solidFill>
                <a:latin typeface="宋体" panose="02010600030101010101" pitchFamily="2" charset="-122"/>
                <a:ea typeface="方正书宋_GBK" charset="-122"/>
                <a:sym typeface="+mn-ea"/>
              </a:rPr>
              <a:t>     3. </a:t>
            </a:r>
            <a:r>
              <a:rPr lang="zh-CN" altLang="en-US" sz="2200" b="1" dirty="0">
                <a:solidFill>
                  <a:schemeClr val="tx1"/>
                </a:solidFill>
                <a:latin typeface="宋体" panose="02010600030101010101" pitchFamily="2" charset="-122"/>
                <a:ea typeface="方正书宋_GBK" charset="-122"/>
                <a:sym typeface="+mn-ea"/>
              </a:rPr>
              <a:t>语音消息：两个开发板之间语音转文字并发送到对方屏幕</a:t>
            </a:r>
            <a:endParaRPr lang="zh-CN" altLang="zh-CN" sz="2200" b="1" dirty="0">
              <a:solidFill>
                <a:schemeClr val="tx1"/>
              </a:solidFill>
              <a:latin typeface="宋体" panose="02010600030101010101" pitchFamily="2" charset="-122"/>
              <a:ea typeface="方正书宋_GBK" charset="-122"/>
            </a:endParaRPr>
          </a:p>
          <a:p>
            <a:pPr eaLnBrk="1" hangingPunct="1">
              <a:spcBef>
                <a:spcPct val="20000"/>
              </a:spcBef>
            </a:pPr>
            <a:r>
              <a:rPr lang="zh-CN" altLang="zh-CN" sz="2200" b="1" dirty="0">
                <a:solidFill>
                  <a:schemeClr val="tx1"/>
                </a:solidFill>
                <a:latin typeface="宋体" panose="02010600030101010101" pitchFamily="2" charset="-122"/>
                <a:ea typeface="方正书宋_GBK" charset="-122"/>
              </a:rPr>
              <a:t>     </a:t>
            </a:r>
            <a:r>
              <a:rPr lang="en-US" altLang="zh-CN" sz="2200" b="1" dirty="0">
                <a:solidFill>
                  <a:schemeClr val="tx1"/>
                </a:solidFill>
                <a:latin typeface="宋体" panose="02010600030101010101" pitchFamily="2" charset="-122"/>
                <a:ea typeface="方正书宋_GBK" charset="-122"/>
              </a:rPr>
              <a:t>4</a:t>
            </a:r>
            <a:r>
              <a:rPr lang="zh-CN" altLang="zh-CN" sz="2200" b="1" dirty="0">
                <a:solidFill>
                  <a:schemeClr val="tx1"/>
                </a:solidFill>
                <a:latin typeface="宋体" panose="02010600030101010101" pitchFamily="2" charset="-122"/>
                <a:ea typeface="方正书宋_GBK" charset="-122"/>
              </a:rPr>
              <a:t>. </a:t>
            </a:r>
            <a:r>
              <a:rPr lang="zh-CN" altLang="en-US" sz="2200" b="1" dirty="0">
                <a:solidFill>
                  <a:schemeClr val="tx1"/>
                </a:solidFill>
                <a:latin typeface="宋体" panose="02010600030101010101" pitchFamily="2" charset="-122"/>
                <a:ea typeface="方正书宋_GBK" charset="-122"/>
              </a:rPr>
              <a:t>联网游戏：比如五子棋等</a:t>
            </a:r>
            <a:endParaRPr lang="zh-CN" altLang="en-US" sz="2200" b="1" dirty="0">
              <a:solidFill>
                <a:schemeClr val="tx1"/>
              </a:solidFill>
              <a:latin typeface="宋体" panose="02010600030101010101" pitchFamily="2" charset="-122"/>
              <a:ea typeface="方正书宋_GBK" charset="-122"/>
            </a:endParaRPr>
          </a:p>
          <a:p>
            <a:pPr eaLnBrk="1" hangingPunct="1">
              <a:spcBef>
                <a:spcPct val="20000"/>
              </a:spcBef>
            </a:pPr>
            <a:r>
              <a:rPr lang="zh-CN" altLang="zh-CN" sz="2200" b="1" dirty="0">
                <a:solidFill>
                  <a:schemeClr val="tx1"/>
                </a:solidFill>
                <a:latin typeface="宋体" panose="02010600030101010101" pitchFamily="2" charset="-122"/>
                <a:ea typeface="方正书宋_GBK" charset="-122"/>
                <a:sym typeface="+mn-ea"/>
              </a:rPr>
              <a:t>     </a:t>
            </a:r>
            <a:r>
              <a:rPr lang="en-US" altLang="zh-CN" sz="2200" b="1" dirty="0">
                <a:solidFill>
                  <a:schemeClr val="tx1"/>
                </a:solidFill>
                <a:latin typeface="宋体" panose="02010600030101010101" pitchFamily="2" charset="-122"/>
                <a:ea typeface="方正书宋_GBK" charset="-122"/>
                <a:sym typeface="+mn-ea"/>
              </a:rPr>
              <a:t>5</a:t>
            </a:r>
            <a:r>
              <a:rPr lang="zh-CN" altLang="zh-CN" sz="2200" b="1" dirty="0">
                <a:solidFill>
                  <a:schemeClr val="tx1"/>
                </a:solidFill>
                <a:latin typeface="宋体" panose="02010600030101010101" pitchFamily="2" charset="-122"/>
                <a:ea typeface="方正书宋_GBK" charset="-122"/>
                <a:sym typeface="+mn-ea"/>
              </a:rPr>
              <a:t>. </a:t>
            </a:r>
            <a:r>
              <a:rPr lang="zh-CN" altLang="en-US" sz="2200" b="1" dirty="0">
                <a:solidFill>
                  <a:schemeClr val="tx1"/>
                </a:solidFill>
                <a:latin typeface="宋体" panose="02010600030101010101" pitchFamily="2" charset="-122"/>
                <a:ea typeface="方正书宋_GBK" charset="-122"/>
                <a:sym typeface="+mn-ea"/>
              </a:rPr>
              <a:t>其他</a:t>
            </a:r>
            <a:endParaRPr lang="zh-CN" altLang="en-US" sz="2200" b="1" dirty="0">
              <a:solidFill>
                <a:schemeClr val="tx1"/>
              </a:solidFill>
              <a:latin typeface="宋体" panose="02010600030101010101" pitchFamily="2" charset="-122"/>
              <a:ea typeface="方正书宋_GBK" charset="-122"/>
            </a:endParaRPr>
          </a:p>
          <a:p>
            <a:pPr eaLnBrk="1" hangingPunct="1">
              <a:spcBef>
                <a:spcPct val="20000"/>
              </a:spcBef>
            </a:pPr>
            <a:endParaRPr lang="zh-CN" altLang="en-US" sz="2200" b="1" dirty="0">
              <a:solidFill>
                <a:schemeClr val="tx1"/>
              </a:solidFill>
              <a:latin typeface="宋体" panose="02010600030101010101" pitchFamily="2" charset="-122"/>
              <a:ea typeface="方正书宋_GBK" charset="-122"/>
            </a:endParaRPr>
          </a:p>
          <a:p>
            <a:pPr eaLnBrk="1" hangingPunct="1">
              <a:spcBef>
                <a:spcPct val="20000"/>
              </a:spcBef>
            </a:pPr>
            <a:r>
              <a:rPr lang="zh-CN" altLang="en-US" sz="2200" b="1" dirty="0">
                <a:solidFill>
                  <a:schemeClr val="tx1"/>
                </a:solidFill>
                <a:latin typeface="宋体" panose="02010600030101010101" pitchFamily="2" charset="-122"/>
                <a:ea typeface="方正书宋_GBK" charset="-122"/>
              </a:rPr>
              <a:t>单机程序</a:t>
            </a:r>
            <a:r>
              <a:rPr lang="zh-CN" altLang="zh-CN" sz="2200" b="1" dirty="0">
                <a:solidFill>
                  <a:schemeClr val="tx1"/>
                </a:solidFill>
                <a:latin typeface="宋体" panose="02010600030101010101" pitchFamily="2" charset="-122"/>
                <a:ea typeface="方正书宋_GBK" charset="-122"/>
              </a:rPr>
              <a:t>:</a:t>
            </a:r>
            <a:endParaRPr lang="zh-CN" altLang="zh-CN" sz="2200" b="1" dirty="0">
              <a:solidFill>
                <a:schemeClr val="tx1"/>
              </a:solidFill>
              <a:latin typeface="宋体" panose="02010600030101010101" pitchFamily="2" charset="-122"/>
              <a:ea typeface="方正书宋_GBK" charset="-122"/>
            </a:endParaRPr>
          </a:p>
          <a:p>
            <a:pPr eaLnBrk="1" hangingPunct="1">
              <a:spcBef>
                <a:spcPct val="20000"/>
              </a:spcBef>
            </a:pPr>
            <a:r>
              <a:rPr lang="zh-CN" altLang="zh-CN" sz="2200" b="1" dirty="0">
                <a:solidFill>
                  <a:schemeClr val="tx1"/>
                </a:solidFill>
                <a:latin typeface="宋体" panose="02010600030101010101" pitchFamily="2" charset="-122"/>
                <a:ea typeface="方正书宋_GBK" charset="-122"/>
              </a:rPr>
              <a:t>     1. </a:t>
            </a:r>
            <a:r>
              <a:rPr lang="zh-CN" altLang="en-US" sz="2200" b="1" dirty="0">
                <a:solidFill>
                  <a:schemeClr val="tx1"/>
                </a:solidFill>
                <a:latin typeface="宋体" panose="02010600030101010101" pitchFamily="2" charset="-122"/>
                <a:ea typeface="方正书宋_GBK" charset="-122"/>
              </a:rPr>
              <a:t>图片浏览器</a:t>
            </a:r>
            <a:r>
              <a:rPr lang="zh-CN" altLang="zh-CN" sz="2200" b="1" dirty="0">
                <a:solidFill>
                  <a:schemeClr val="tx1"/>
                </a:solidFill>
                <a:latin typeface="宋体" panose="02010600030101010101" pitchFamily="2" charset="-122"/>
                <a:ea typeface="方正书宋_GBK" charset="-122"/>
              </a:rPr>
              <a:t>: </a:t>
            </a:r>
            <a:r>
              <a:rPr lang="zh-CN" altLang="en-US" sz="2200" b="1" dirty="0">
                <a:solidFill>
                  <a:schemeClr val="tx1"/>
                </a:solidFill>
                <a:latin typeface="宋体" panose="02010600030101010101" pitchFamily="2" charset="-122"/>
                <a:ea typeface="方正书宋_GBK" charset="-122"/>
              </a:rPr>
              <a:t>图片放大、缩小、图片尺寸超过显示区域时手指拖动显示</a:t>
            </a:r>
            <a:r>
              <a:rPr lang="zh-CN" altLang="zh-CN" sz="2200" b="1" dirty="0">
                <a:solidFill>
                  <a:schemeClr val="tx1"/>
                </a:solidFill>
                <a:latin typeface="宋体" panose="02010600030101010101" pitchFamily="2" charset="-122"/>
                <a:ea typeface="方正书宋_GBK" charset="-122"/>
              </a:rPr>
              <a:t>.</a:t>
            </a:r>
            <a:endParaRPr lang="zh-CN" altLang="zh-CN" sz="2200" b="1" dirty="0">
              <a:solidFill>
                <a:schemeClr val="tx1"/>
              </a:solidFill>
              <a:latin typeface="宋体" panose="02010600030101010101" pitchFamily="2" charset="-122"/>
              <a:ea typeface="方正书宋_GBK" charset="-122"/>
            </a:endParaRPr>
          </a:p>
          <a:p>
            <a:pPr eaLnBrk="1" hangingPunct="1">
              <a:spcBef>
                <a:spcPct val="20000"/>
              </a:spcBef>
            </a:pPr>
            <a:r>
              <a:rPr lang="zh-CN" altLang="zh-CN" sz="2200" b="1" dirty="0">
                <a:solidFill>
                  <a:schemeClr val="tx1"/>
                </a:solidFill>
                <a:latin typeface="宋体" panose="02010600030101010101" pitchFamily="2" charset="-122"/>
                <a:ea typeface="方正书宋_GBK" charset="-122"/>
              </a:rPr>
              <a:t>     2. </a:t>
            </a:r>
            <a:r>
              <a:rPr lang="zh-CN" altLang="en-US" sz="2200" b="1" dirty="0">
                <a:solidFill>
                  <a:schemeClr val="tx1"/>
                </a:solidFill>
                <a:latin typeface="宋体" panose="02010600030101010101" pitchFamily="2" charset="-122"/>
                <a:ea typeface="方正书宋_GBK" charset="-122"/>
              </a:rPr>
              <a:t>视频播放器</a:t>
            </a:r>
            <a:endParaRPr lang="zh-CN" altLang="en-US" sz="2200" b="1" dirty="0">
              <a:solidFill>
                <a:schemeClr val="tx1"/>
              </a:solidFill>
              <a:latin typeface="宋体" panose="02010600030101010101" pitchFamily="2" charset="-122"/>
              <a:ea typeface="方正书宋_GBK" charset="-122"/>
            </a:endParaRPr>
          </a:p>
          <a:p>
            <a:pPr eaLnBrk="1" hangingPunct="1">
              <a:spcBef>
                <a:spcPct val="20000"/>
              </a:spcBef>
            </a:pPr>
            <a:r>
              <a:rPr lang="zh-CN" altLang="zh-CN" sz="2200" b="1" dirty="0">
                <a:solidFill>
                  <a:schemeClr val="tx1"/>
                </a:solidFill>
                <a:latin typeface="宋体" panose="02010600030101010101" pitchFamily="2" charset="-122"/>
                <a:ea typeface="方正书宋_GBK" charset="-122"/>
                <a:sym typeface="+mn-ea"/>
              </a:rPr>
              <a:t>     </a:t>
            </a:r>
            <a:r>
              <a:rPr lang="en-US" altLang="zh-CN" sz="2200" b="1" dirty="0">
                <a:solidFill>
                  <a:schemeClr val="tx1"/>
                </a:solidFill>
                <a:latin typeface="宋体" panose="02010600030101010101" pitchFamily="2" charset="-122"/>
                <a:ea typeface="方正书宋_GBK" charset="-122"/>
                <a:sym typeface="+mn-ea"/>
              </a:rPr>
              <a:t>3</a:t>
            </a:r>
            <a:r>
              <a:rPr lang="zh-CN" altLang="zh-CN" sz="2200" b="1" dirty="0">
                <a:solidFill>
                  <a:schemeClr val="tx1"/>
                </a:solidFill>
                <a:latin typeface="宋体" panose="02010600030101010101" pitchFamily="2" charset="-122"/>
                <a:ea typeface="方正书宋_GBK" charset="-122"/>
                <a:sym typeface="+mn-ea"/>
              </a:rPr>
              <a:t>. </a:t>
            </a:r>
            <a:r>
              <a:rPr lang="zh-CN" altLang="en-US" sz="2200" b="1" dirty="0">
                <a:solidFill>
                  <a:schemeClr val="tx1"/>
                </a:solidFill>
                <a:latin typeface="宋体" panose="02010600030101010101" pitchFamily="2" charset="-122"/>
                <a:ea typeface="方正书宋_GBK" charset="-122"/>
                <a:sym typeface="+mn-ea"/>
              </a:rPr>
              <a:t>语音识别程序：语音控制屏幕显示</a:t>
            </a:r>
            <a:endParaRPr lang="zh-CN" altLang="zh-CN" sz="2200" b="1" dirty="0">
              <a:solidFill>
                <a:schemeClr val="tx1"/>
              </a:solidFill>
              <a:latin typeface="宋体" panose="02010600030101010101" pitchFamily="2" charset="-122"/>
              <a:ea typeface="方正书宋_GBK" charset="-122"/>
            </a:endParaRPr>
          </a:p>
          <a:p>
            <a:pPr eaLnBrk="1" hangingPunct="1">
              <a:spcBef>
                <a:spcPct val="20000"/>
              </a:spcBef>
            </a:pPr>
            <a:r>
              <a:rPr lang="zh-CN" altLang="zh-CN" sz="2200" b="1" dirty="0">
                <a:solidFill>
                  <a:schemeClr val="tx1"/>
                </a:solidFill>
                <a:latin typeface="宋体" panose="02010600030101010101" pitchFamily="2" charset="-122"/>
                <a:ea typeface="方正书宋_GBK" charset="-122"/>
              </a:rPr>
              <a:t>     </a:t>
            </a:r>
            <a:r>
              <a:rPr lang="en-US" altLang="zh-CN" sz="2200" b="1" dirty="0">
                <a:solidFill>
                  <a:schemeClr val="tx1"/>
                </a:solidFill>
                <a:latin typeface="宋体" panose="02010600030101010101" pitchFamily="2" charset="-122"/>
                <a:ea typeface="方正书宋_GBK" charset="-122"/>
              </a:rPr>
              <a:t>4</a:t>
            </a:r>
            <a:r>
              <a:rPr lang="zh-CN" altLang="zh-CN" sz="2200" b="1" dirty="0">
                <a:solidFill>
                  <a:schemeClr val="tx1"/>
                </a:solidFill>
                <a:latin typeface="宋体" panose="02010600030101010101" pitchFamily="2" charset="-122"/>
                <a:ea typeface="方正书宋_GBK" charset="-122"/>
              </a:rPr>
              <a:t>. </a:t>
            </a:r>
            <a:r>
              <a:rPr lang="zh-CN" altLang="en-US" sz="2200" b="1" dirty="0">
                <a:solidFill>
                  <a:schemeClr val="tx1"/>
                </a:solidFill>
                <a:latin typeface="宋体" panose="02010600030101010101" pitchFamily="2" charset="-122"/>
                <a:ea typeface="方正书宋_GBK" charset="-122"/>
              </a:rPr>
              <a:t>游戏或其他</a:t>
            </a:r>
            <a:endParaRPr lang="zh-CN" altLang="en-US" sz="2200" b="1" dirty="0">
              <a:solidFill>
                <a:schemeClr val="tx1"/>
              </a:solidFill>
              <a:latin typeface="宋体" panose="02010600030101010101" pitchFamily="2" charset="-122"/>
              <a:ea typeface="方正书宋_GBK" charset="-122"/>
            </a:endParaRPr>
          </a:p>
          <a:p>
            <a:pPr eaLnBrk="1" hangingPunct="1">
              <a:spcBef>
                <a:spcPct val="20000"/>
              </a:spcBef>
            </a:pPr>
            <a:endParaRPr lang="zh-CN" altLang="zh-CN" sz="2400" b="1" dirty="0">
              <a:solidFill>
                <a:schemeClr val="tx1"/>
              </a:solidFill>
              <a:latin typeface="宋体" panose="02010600030101010101" pitchFamily="2" charset="-122"/>
              <a:ea typeface="方正书宋_GBK" charset="-122"/>
            </a:endParaRPr>
          </a:p>
          <a:p>
            <a:pPr eaLnBrk="1" hangingPunct="1">
              <a:spcBef>
                <a:spcPct val="20000"/>
              </a:spcBef>
            </a:pPr>
            <a:endParaRPr lang="zh-CN" altLang="zh-CN" sz="2400" b="1" dirty="0">
              <a:solidFill>
                <a:schemeClr val="tx1"/>
              </a:solidFill>
              <a:latin typeface="宋体" panose="02010600030101010101" pitchFamily="2" charset="-122"/>
              <a:ea typeface="方正书宋_GBK" charset="-122"/>
            </a:endParaRPr>
          </a:p>
        </p:txBody>
      </p:sp>
      <p:sp>
        <p:nvSpPr>
          <p:cNvPr id="102403" name="标题 1"/>
          <p:cNvSpPr>
            <a:spLocks noGrp="1"/>
          </p:cNvSpPr>
          <p:nvPr/>
        </p:nvSpPr>
        <p:spPr>
          <a:xfrm>
            <a:off x="720725" y="188913"/>
            <a:ext cx="7739063" cy="719137"/>
          </a:xfrm>
          <a:prstGeom prst="rect">
            <a:avLst/>
          </a:prstGeom>
          <a:noFill/>
          <a:ln w="9525">
            <a:noFill/>
          </a:ln>
        </p:spPr>
        <p:txBody>
          <a:bodyPr lIns="90000" tIns="46800" rIns="90000" bIns="46800" anchor="ctr" anchorCtr="0"/>
          <a:lstStyle/>
          <a:p>
            <a:pPr algn="ctr" defTabSz="914400" eaLnBrk="1" hangingPunct="1">
              <a:buSzPct val="100000"/>
              <a:buFont typeface="Times New Roman" panose="02020603050405020304" pitchFamily="18" charset="0"/>
            </a:pPr>
            <a:r>
              <a:rPr lang="zh-CN" altLang="en-GB" sz="3600" b="1" dirty="0">
                <a:solidFill>
                  <a:schemeClr val="tx1"/>
                </a:solidFill>
                <a:latin typeface="宋体" panose="02010600030101010101" pitchFamily="2" charset="-122"/>
                <a:ea typeface="+mj-ea"/>
                <a:cs typeface="方正书宋_GBK" charset="0"/>
              </a:rPr>
              <a:t>实验六：综合实验</a:t>
            </a:r>
            <a:endParaRPr lang="zh-CN" altLang="en-GB" sz="3600" b="1" dirty="0">
              <a:solidFill>
                <a:schemeClr val="tx1"/>
              </a:solidFill>
              <a:latin typeface="宋体" panose="02010600030101010101" pitchFamily="2" charset="-122"/>
              <a:ea typeface="+mj-ea"/>
              <a:cs typeface="方正书宋_GBK" charset="0"/>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文本占位符 2"/>
          <p:cNvSpPr>
            <a:spLocks noGrp="1"/>
          </p:cNvSpPr>
          <p:nvPr/>
        </p:nvSpPr>
        <p:spPr>
          <a:xfrm>
            <a:off x="273050" y="1012825"/>
            <a:ext cx="8536305" cy="5504180"/>
          </a:xfrm>
          <a:prstGeom prst="rect">
            <a:avLst/>
          </a:prstGeom>
          <a:noFill/>
          <a:ln w="9525">
            <a:noFill/>
          </a:ln>
        </p:spPr>
        <p:txBody>
          <a:bodyPr lIns="90000" tIns="46800" rIns="90000" bIns="46800"/>
          <a:lstStyle/>
          <a:p>
            <a:pPr eaLnBrk="1" hangingPunct="1">
              <a:spcBef>
                <a:spcPct val="20000"/>
              </a:spcBef>
            </a:pPr>
            <a:r>
              <a:rPr lang="zh-CN" altLang="zh-CN" sz="2800" b="1" dirty="0">
                <a:solidFill>
                  <a:schemeClr val="tx1"/>
                </a:solidFill>
                <a:latin typeface="宋体" panose="02010600030101010101" pitchFamily="2" charset="-122"/>
                <a:ea typeface="方正书宋_GBK" charset="-122"/>
                <a:sym typeface="方正书宋_GBK" charset="-122"/>
              </a:rPr>
              <a:t>	</a:t>
            </a:r>
            <a:r>
              <a:rPr lang="zh-CN"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通过运行程序调用</a:t>
            </a:r>
            <a:r>
              <a:rPr 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开发板上</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的</a:t>
            </a:r>
            <a:r>
              <a:rPr lang="zh-CN"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麦克风进行录音操作，把录音的内容保存为</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wav</a:t>
            </a:r>
            <a:r>
              <a:rPr lang="zh-CN" alt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音频文件，然后送到语音识别服务</a:t>
            </a:r>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VoskServer</a:t>
            </a: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rPr>
              <a:t>进行识别。</a:t>
            </a:r>
            <a:endPar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a:p>
            <a:pPr eaLnBrk="1" hangingPunct="1">
              <a:spcBef>
                <a:spcPct val="20000"/>
              </a:spcBef>
            </a:pP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rPr>
              <a:t>程序已经给出</a:t>
            </a:r>
            <a:r>
              <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rPr>
              <a:t> </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方正书宋_GBK" charset="-122"/>
              </a:rPr>
              <a:t>lab6/main.c</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rPr>
              <a:t>，同学们在成功编译和运行之后可以考虑如何利用该程序实现一个有图形界面的语音交互的软件</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rPr>
              <a:t>或游戏</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rPr>
              <a:t>。</a:t>
            </a: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书宋_GBK" charset="-122"/>
            </a:endParaRPr>
          </a:p>
        </p:txBody>
      </p:sp>
      <p:sp>
        <p:nvSpPr>
          <p:cNvPr id="102403" name="标题 1"/>
          <p:cNvSpPr>
            <a:spLocks noGrp="1"/>
          </p:cNvSpPr>
          <p:nvPr/>
        </p:nvSpPr>
        <p:spPr>
          <a:xfrm>
            <a:off x="971550" y="98108"/>
            <a:ext cx="7739063" cy="719137"/>
          </a:xfrm>
          <a:prstGeom prst="rect">
            <a:avLst/>
          </a:prstGeom>
          <a:noFill/>
          <a:ln w="9525">
            <a:noFill/>
          </a:ln>
        </p:spPr>
        <p:txBody>
          <a:bodyPr lIns="90000" tIns="46800" rIns="90000" bIns="46800" anchor="ctr" anchorCtr="0"/>
          <a:lstStyle/>
          <a:p>
            <a:pPr algn="l" defTabSz="914400" eaLnBrk="1" hangingPunct="1">
              <a:buSzPct val="100000"/>
              <a:buFont typeface="Times New Roman" panose="02020603050405020304" pitchFamily="18" charset="0"/>
            </a:pPr>
            <a:r>
              <a:rPr lang="zh-CN" altLang="en-US" sz="4000" b="1" dirty="0">
                <a:solidFill>
                  <a:schemeClr val="tx1"/>
                </a:solidFill>
                <a:latin typeface="幼圆" panose="02010509060101010101" pitchFamily="49" charset="-122"/>
                <a:ea typeface="幼圆" panose="02010509060101010101" pitchFamily="49" charset="-122"/>
              </a:rPr>
              <a:t>示例：语音识别系统</a:t>
            </a:r>
            <a:endParaRPr lang="zh-CN" altLang="en-US" sz="4000" b="1" dirty="0">
              <a:solidFill>
                <a:schemeClr val="tx1"/>
              </a:solidFill>
              <a:latin typeface="幼圆" panose="02010509060101010101" pitchFamily="49" charset="-122"/>
              <a:ea typeface="幼圆" panose="02010509060101010101" pitchFamily="49" charset="-122"/>
            </a:endParaRPr>
          </a:p>
        </p:txBody>
      </p:sp>
      <p:pic>
        <p:nvPicPr>
          <p:cNvPr id="3" name="图片 2" descr="_XKNS~RPXT(7M~0C9$G6RMP"/>
          <p:cNvPicPr>
            <a:picLocks noChangeAspect="1"/>
          </p:cNvPicPr>
          <p:nvPr/>
        </p:nvPicPr>
        <p:blipFill>
          <a:blip r:embed="rId1"/>
          <a:stretch>
            <a:fillRect/>
          </a:stretch>
        </p:blipFill>
        <p:spPr>
          <a:xfrm>
            <a:off x="1511935" y="1853565"/>
            <a:ext cx="5480050" cy="3723005"/>
          </a:xfrm>
          <a:prstGeom prst="rect">
            <a:avLst/>
          </a:prstGeom>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文本占位符 2"/>
          <p:cNvSpPr>
            <a:spLocks noGrp="1"/>
          </p:cNvSpPr>
          <p:nvPr/>
        </p:nvSpPr>
        <p:spPr>
          <a:xfrm>
            <a:off x="273050" y="1012825"/>
            <a:ext cx="8536305" cy="1496695"/>
          </a:xfrm>
          <a:prstGeom prst="rect">
            <a:avLst/>
          </a:prstGeom>
          <a:noFill/>
          <a:ln w="9525">
            <a:noFill/>
          </a:ln>
        </p:spPr>
        <p:txBody>
          <a:bodyPr lIns="90000" tIns="46800" rIns="90000" bIns="46800"/>
          <a:lstStyle/>
          <a:p>
            <a:pPr eaLnBrk="1" hangingPunct="1">
              <a:spcBef>
                <a:spcPct val="20000"/>
              </a:spcBef>
            </a:pPr>
            <a:r>
              <a:rPr lang="zh-CN" altLang="zh-CN" sz="2800" b="1" dirty="0">
                <a:solidFill>
                  <a:schemeClr val="tx1"/>
                </a:solidFill>
                <a:latin typeface="宋体" panose="02010600030101010101" pitchFamily="2" charset="-122"/>
                <a:ea typeface="方正书宋_GBK" charset="-122"/>
                <a:sym typeface="方正书宋_GBK" charset="-122"/>
              </a:rPr>
              <a:t>	</a:t>
            </a:r>
            <a:endParaRPr lang="zh-CN" altLang="en-US" sz="2800" b="1" dirty="0">
              <a:solidFill>
                <a:schemeClr val="tx1"/>
              </a:solidFill>
              <a:latin typeface="宋体" panose="02010600030101010101" pitchFamily="2" charset="-122"/>
              <a:ea typeface="方正书宋_GBK" charset="-122"/>
              <a:sym typeface="方正书宋_GBK" charset="-122"/>
            </a:endParaRPr>
          </a:p>
        </p:txBody>
      </p:sp>
      <p:sp>
        <p:nvSpPr>
          <p:cNvPr id="2" name="文本框 1"/>
          <p:cNvSpPr txBox="1"/>
          <p:nvPr/>
        </p:nvSpPr>
        <p:spPr>
          <a:xfrm>
            <a:off x="312420" y="5993765"/>
            <a:ext cx="7839075" cy="706755"/>
          </a:xfrm>
          <a:prstGeom prst="rect">
            <a:avLst/>
          </a:prstGeom>
          <a:noFill/>
        </p:spPr>
        <p:txBody>
          <a:bodyPr wrap="square" rtlCol="0" anchor="t">
            <a:spAutoFit/>
          </a:bodyPr>
          <a:lstStyle/>
          <a:p>
            <a:pPr marL="332105" lvl="0" indent="-332105" algn="l"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2000" dirty="0">
                <a:solidFill>
                  <a:srgbClr val="FF0000"/>
                </a:solidFill>
                <a:latin typeface="黑体" panose="02010609060101010101" pitchFamily="49" charset="-122"/>
                <a:ea typeface="黑体" panose="02010609060101010101" pitchFamily="49" charset="-122"/>
                <a:sym typeface="+mn-ea"/>
              </a:rPr>
              <a:t>注：录音函数将阻塞执行指定的录音时间，录音完毕后才返回。所以能否做到灵活停止录音将是一个挑战！</a:t>
            </a:r>
            <a:endParaRPr lang="zh-CN" altLang="en-US" sz="2000" dirty="0">
              <a:solidFill>
                <a:srgbClr val="FF0000"/>
              </a:solidFill>
              <a:latin typeface="黑体" panose="02010609060101010101" pitchFamily="49" charset="-122"/>
              <a:ea typeface="黑体" panose="02010609060101010101" pitchFamily="49" charset="-122"/>
              <a:sym typeface="+mn-ea"/>
            </a:endParaRPr>
          </a:p>
        </p:txBody>
      </p:sp>
      <p:sp>
        <p:nvSpPr>
          <p:cNvPr id="5" name="文本占位符 2"/>
          <p:cNvSpPr>
            <a:spLocks noGrp="1"/>
          </p:cNvSpPr>
          <p:nvPr/>
        </p:nvSpPr>
        <p:spPr>
          <a:xfrm>
            <a:off x="385445" y="998220"/>
            <a:ext cx="8350885" cy="5017135"/>
          </a:xfrm>
          <a:prstGeom prst="rect">
            <a:avLst/>
          </a:prstGeom>
          <a:noFill/>
          <a:ln w="9525">
            <a:noFill/>
          </a:ln>
        </p:spPr>
        <p:txBody>
          <a:bodyPr vert="horz" wrap="square" lIns="90000" tIns="46800" rIns="90000" bIns="4680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1800" b="1" dirty="0">
                <a:solidFill>
                  <a:schemeClr val="tx1"/>
                </a:solidFill>
                <a:latin typeface="Times New Roman" panose="02020603050405020304" pitchFamily="18" charset="0"/>
                <a:ea typeface="微软雅黑" panose="020B0503020204020204" charset="-122"/>
              </a:rPr>
              <a:t>//</a:t>
            </a:r>
            <a:r>
              <a:rPr lang="zh-CN" altLang="en-US" sz="1800" b="1" dirty="0">
                <a:solidFill>
                  <a:schemeClr val="tx1"/>
                </a:solidFill>
                <a:latin typeface="Times New Roman" panose="02020603050405020304" pitchFamily="18" charset="0"/>
                <a:ea typeface="微软雅黑" panose="020B0503020204020204" charset="-122"/>
              </a:rPr>
              <a:t>录音设备初始化，设置希望</a:t>
            </a:r>
            <a:r>
              <a:rPr lang="zh-CN" altLang="en-US" sz="1800" b="1" dirty="0">
                <a:solidFill>
                  <a:schemeClr val="tx1"/>
                </a:solidFill>
                <a:latin typeface="Times New Roman" panose="02020603050405020304" pitchFamily="18" charset="0"/>
                <a:ea typeface="微软雅黑" panose="020B0503020204020204" charset="-122"/>
                <a:sym typeface="+mn-ea"/>
              </a:rPr>
              <a:t>的</a:t>
            </a:r>
            <a:r>
              <a:rPr lang="zh-CN" altLang="en-US" sz="1800" b="1" dirty="0">
                <a:solidFill>
                  <a:schemeClr val="tx1"/>
                </a:solidFill>
                <a:latin typeface="Times New Roman" panose="02020603050405020304" pitchFamily="18" charset="0"/>
                <a:ea typeface="微软雅黑" panose="020B0503020204020204" charset="-122"/>
              </a:rPr>
              <a:t>录音采样率，声道，采样</a:t>
            </a:r>
            <a:r>
              <a:rPr lang="en-US" altLang="zh-CN" sz="1800" b="1" dirty="0">
                <a:solidFill>
                  <a:schemeClr val="tx1"/>
                </a:solidFill>
                <a:latin typeface="Times New Roman" panose="02020603050405020304" pitchFamily="18" charset="0"/>
                <a:ea typeface="微软雅黑" panose="020B0503020204020204" charset="-122"/>
              </a:rPr>
              <a:t>bit</a:t>
            </a:r>
            <a:r>
              <a:rPr lang="zh-CN" altLang="en-US" sz="1800" b="1" dirty="0">
                <a:solidFill>
                  <a:schemeClr val="tx1"/>
                </a:solidFill>
                <a:latin typeface="Times New Roman" panose="02020603050405020304" pitchFamily="18" charset="0"/>
                <a:ea typeface="微软雅黑" panose="020B0503020204020204" charset="-122"/>
              </a:rPr>
              <a:t>数</a:t>
            </a:r>
            <a:endParaRPr lang="zh-CN" altLang="en-US" sz="1800" b="1"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1800" b="1" dirty="0">
                <a:solidFill>
                  <a:schemeClr val="tx1"/>
                </a:solidFill>
                <a:latin typeface="Times New Roman" panose="02020603050405020304" pitchFamily="18" charset="0"/>
                <a:ea typeface="微软雅黑" panose="020B0503020204020204" charset="-122"/>
              </a:rPr>
              <a:t>int audio_record_init(char *dev, int rate, int channel, int sample_bit);</a:t>
            </a:r>
            <a:endParaRPr lang="zh-CN" altLang="en-US" sz="1800" b="1"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endParaRPr lang="zh-CN" altLang="en-US" sz="1800" b="1"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1800" b="1" dirty="0">
                <a:solidFill>
                  <a:schemeClr val="tx1"/>
                </a:solidFill>
                <a:latin typeface="Times New Roman" panose="02020603050405020304" pitchFamily="18" charset="0"/>
                <a:ea typeface="微软雅黑" panose="020B0503020204020204" charset="-122"/>
              </a:rPr>
              <a:t>//</a:t>
            </a:r>
            <a:r>
              <a:rPr lang="zh-CN" altLang="en-US" sz="1800" b="1" dirty="0">
                <a:solidFill>
                  <a:schemeClr val="tx1"/>
                </a:solidFill>
                <a:latin typeface="Times New Roman" panose="02020603050405020304" pitchFamily="18" charset="0"/>
                <a:ea typeface="微软雅黑" panose="020B0503020204020204" charset="-122"/>
              </a:rPr>
              <a:t>录音指定的毫秒时间，返回录音数据和录音信息</a:t>
            </a:r>
            <a:endParaRPr lang="zh-CN" altLang="en-US" sz="1800" b="1"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1800" b="1" dirty="0">
                <a:solidFill>
                  <a:schemeClr val="tx1"/>
                </a:solidFill>
                <a:latin typeface="Times New Roman" panose="02020603050405020304" pitchFamily="18" charset="0"/>
                <a:ea typeface="微软雅黑" panose="020B0503020204020204" charset="-122"/>
              </a:rPr>
              <a:t>//(</a:t>
            </a:r>
            <a:r>
              <a:rPr lang="zh-CN" altLang="en-US" sz="1800" b="1" dirty="0">
                <a:solidFill>
                  <a:schemeClr val="tx1"/>
                </a:solidFill>
                <a:latin typeface="Times New Roman" panose="02020603050405020304" pitchFamily="18" charset="0"/>
                <a:ea typeface="微软雅黑" panose="020B0503020204020204" charset="-122"/>
              </a:rPr>
              <a:t>实际</a:t>
            </a:r>
            <a:r>
              <a:rPr lang="zh-CN" altLang="en-US" sz="1800" b="1" dirty="0">
                <a:solidFill>
                  <a:schemeClr val="tx1"/>
                </a:solidFill>
                <a:latin typeface="Times New Roman" panose="02020603050405020304" pitchFamily="18" charset="0"/>
                <a:ea typeface="微软雅黑" panose="020B0503020204020204" charset="-122"/>
                <a:sym typeface="+mn-ea"/>
              </a:rPr>
              <a:t>的</a:t>
            </a:r>
            <a:r>
              <a:rPr lang="zh-CN" altLang="en-US" sz="1800" b="1" dirty="0">
                <a:solidFill>
                  <a:schemeClr val="tx1"/>
                </a:solidFill>
                <a:latin typeface="Times New Roman" panose="02020603050405020304" pitchFamily="18" charset="0"/>
                <a:ea typeface="微软雅黑" panose="020B0503020204020204" charset="-122"/>
              </a:rPr>
              <a:t>录音</a:t>
            </a:r>
            <a:r>
              <a:rPr lang="zh-CN" altLang="en-US" sz="1800" b="1" dirty="0">
                <a:solidFill>
                  <a:schemeClr val="tx1"/>
                </a:solidFill>
                <a:latin typeface="Times New Roman" panose="02020603050405020304" pitchFamily="18" charset="0"/>
                <a:ea typeface="微软雅黑" panose="020B0503020204020204" charset="-122"/>
                <a:sym typeface="+mn-ea"/>
              </a:rPr>
              <a:t>采样率，声道，采样</a:t>
            </a:r>
            <a:r>
              <a:rPr lang="en-US" altLang="zh-CN" sz="1800" b="1" dirty="0">
                <a:solidFill>
                  <a:schemeClr val="tx1"/>
                </a:solidFill>
                <a:latin typeface="Times New Roman" panose="02020603050405020304" pitchFamily="18" charset="0"/>
                <a:ea typeface="微软雅黑" panose="020B0503020204020204" charset="-122"/>
                <a:sym typeface="+mn-ea"/>
              </a:rPr>
              <a:t>bit</a:t>
            </a:r>
            <a:r>
              <a:rPr lang="zh-CN" altLang="en-US" sz="1800" b="1" dirty="0">
                <a:solidFill>
                  <a:schemeClr val="tx1"/>
                </a:solidFill>
                <a:latin typeface="Times New Roman" panose="02020603050405020304" pitchFamily="18" charset="0"/>
                <a:ea typeface="微软雅黑" panose="020B0503020204020204" charset="-122"/>
                <a:sym typeface="+mn-ea"/>
              </a:rPr>
              <a:t>数</a:t>
            </a:r>
            <a:r>
              <a:rPr lang="en-US" altLang="zh-CN" sz="1800" b="1" dirty="0">
                <a:solidFill>
                  <a:schemeClr val="tx1"/>
                </a:solidFill>
                <a:latin typeface="Times New Roman" panose="02020603050405020304" pitchFamily="18" charset="0"/>
                <a:ea typeface="微软雅黑" panose="020B0503020204020204" charset="-122"/>
              </a:rPr>
              <a:t>)</a:t>
            </a:r>
            <a:endParaRPr lang="zh-CN" altLang="en-US" sz="1800" b="1"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1800" b="1" dirty="0">
                <a:solidFill>
                  <a:schemeClr val="tx1"/>
                </a:solidFill>
                <a:latin typeface="Times New Roman" panose="02020603050405020304" pitchFamily="18" charset="0"/>
                <a:ea typeface="微软雅黑" panose="020B0503020204020204" charset="-122"/>
              </a:rPr>
              <a:t>uint8_t * audio_record(int time_ms, pcm_info_st *pcm_info);</a:t>
            </a:r>
            <a:endParaRPr lang="zh-CN" altLang="en-US" sz="1800" b="1"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1800" b="1" dirty="0">
                <a:solidFill>
                  <a:schemeClr val="tx1"/>
                </a:solidFill>
                <a:latin typeface="Times New Roman" panose="02020603050405020304" pitchFamily="18" charset="0"/>
                <a:ea typeface="微软雅黑" panose="020B0503020204020204" charset="-122"/>
              </a:rPr>
              <a:t>//返回pcm_buf需要free</a:t>
            </a:r>
            <a:endParaRPr lang="zh-CN" altLang="en-US" sz="1800" b="1"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1800" b="1" dirty="0">
                <a:solidFill>
                  <a:schemeClr val="tx1"/>
                </a:solidFill>
                <a:latin typeface="Times New Roman" panose="02020603050405020304" pitchFamily="18" charset="0"/>
                <a:ea typeface="微软雅黑" panose="020B0503020204020204" charset="-122"/>
              </a:rPr>
              <a:t>-----------------------------------------------------------------------------------------------</a:t>
            </a:r>
            <a:endParaRPr lang="zh-CN" altLang="en-US" sz="1800" b="1"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1800" dirty="0">
                <a:solidFill>
                  <a:schemeClr val="tx1"/>
                </a:solidFill>
                <a:latin typeface="Times New Roman" panose="02020603050405020304" pitchFamily="18" charset="0"/>
                <a:ea typeface="微软雅黑" panose="020B0503020204020204" charset="-122"/>
              </a:rPr>
              <a:t>//</a:t>
            </a:r>
            <a:r>
              <a:rPr lang="zh-CN" altLang="en-US" sz="1800" dirty="0">
                <a:solidFill>
                  <a:schemeClr val="tx1"/>
                </a:solidFill>
                <a:latin typeface="Times New Roman" panose="02020603050405020304" pitchFamily="18" charset="0"/>
                <a:ea typeface="微软雅黑" panose="020B0503020204020204" charset="-122"/>
              </a:rPr>
              <a:t>在</a:t>
            </a:r>
            <a:r>
              <a:rPr lang="en-US" altLang="zh-CN" sz="1800" dirty="0">
                <a:solidFill>
                  <a:schemeClr val="tx1"/>
                </a:solidFill>
                <a:latin typeface="Times New Roman" panose="02020603050405020304" pitchFamily="18" charset="0"/>
                <a:ea typeface="微软雅黑" panose="020B0503020204020204" charset="-122"/>
              </a:rPr>
              <a:t>main.c</a:t>
            </a:r>
            <a:r>
              <a:rPr lang="zh-CN" altLang="en-US" sz="1800" dirty="0">
                <a:solidFill>
                  <a:schemeClr val="tx1"/>
                </a:solidFill>
                <a:latin typeface="Times New Roman" panose="02020603050405020304" pitchFamily="18" charset="0"/>
                <a:ea typeface="微软雅黑" panose="020B0503020204020204" charset="-122"/>
              </a:rPr>
              <a:t>函数中调用</a:t>
            </a:r>
            <a:endParaRPr lang="zh-CN" altLang="en-US" sz="1800"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1800" dirty="0">
                <a:solidFill>
                  <a:schemeClr val="tx1"/>
                </a:solidFill>
                <a:latin typeface="Times New Roman" panose="02020603050405020304" pitchFamily="18" charset="0"/>
                <a:ea typeface="微软雅黑" panose="020B0503020204020204" charset="-122"/>
              </a:rPr>
              <a:t>/*语音识别要求的pcm采样频率必须是</a:t>
            </a:r>
            <a:r>
              <a:rPr lang="en-US" altLang="zh-CN" sz="1800" dirty="0">
                <a:solidFill>
                  <a:schemeClr val="tx1"/>
                </a:solidFill>
                <a:latin typeface="Times New Roman" panose="02020603050405020304" pitchFamily="18" charset="0"/>
                <a:ea typeface="微软雅黑" panose="020B0503020204020204" charset="-122"/>
              </a:rPr>
              <a:t>16KHz, </a:t>
            </a:r>
            <a:r>
              <a:rPr lang="zh-CN" altLang="en-US" sz="1800" dirty="0">
                <a:solidFill>
                  <a:schemeClr val="tx1"/>
                </a:solidFill>
                <a:latin typeface="Times New Roman" panose="02020603050405020304" pitchFamily="18" charset="0"/>
                <a:ea typeface="微软雅黑" panose="020B0503020204020204" charset="-122"/>
              </a:rPr>
              <a:t>单声道，*/</a:t>
            </a:r>
            <a:endParaRPr lang="zh-CN" altLang="en-US" sz="1800"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1800" dirty="0">
                <a:solidFill>
                  <a:schemeClr val="tx1"/>
                </a:solidFill>
                <a:latin typeface="Times New Roman" panose="02020603050405020304" pitchFamily="18" charset="0"/>
                <a:ea typeface="微软雅黑" panose="020B0503020204020204" charset="-122"/>
              </a:rPr>
              <a:t>#define PCM_SAMPLE_RATE 16000 /* 16KHz */</a:t>
            </a:r>
            <a:endParaRPr lang="zh-CN" altLang="en-US" sz="1800"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1800" dirty="0">
                <a:solidFill>
                  <a:schemeClr val="tx2">
                    <a:lumMod val="95000"/>
                    <a:lumOff val="5000"/>
                  </a:schemeClr>
                </a:solidFill>
                <a:latin typeface="华文新魏" panose="02010800040101010101" pitchFamily="2" charset="-122"/>
                <a:ea typeface="华文新魏" panose="02010800040101010101" pitchFamily="2" charset="-122"/>
                <a:sym typeface="+mn-ea"/>
              </a:rPr>
              <a:t>/</a:t>
            </a:r>
            <a:r>
              <a:rPr lang="zh-CN" altLang="en-US" sz="1800" dirty="0">
                <a:solidFill>
                  <a:schemeClr val="tx1"/>
                </a:solidFill>
                <a:latin typeface="Times New Roman" panose="02020603050405020304" pitchFamily="18" charset="0"/>
                <a:ea typeface="微软雅黑" panose="020B0503020204020204" charset="-122"/>
                <a:sym typeface="+mn-ea"/>
              </a:rPr>
              <a:t>/初始化录音：</a:t>
            </a:r>
            <a:r>
              <a:rPr lang="zh-CN" altLang="en-US" sz="1800" dirty="0">
                <a:solidFill>
                  <a:schemeClr val="tx1"/>
                </a:solidFill>
                <a:latin typeface="Times New Roman" panose="02020603050405020304" pitchFamily="18" charset="0"/>
                <a:ea typeface="微软雅黑" panose="020B0503020204020204" charset="-122"/>
                <a:sym typeface="+mn-ea"/>
              </a:rPr>
              <a:t>16KHz采样率, </a:t>
            </a:r>
            <a:r>
              <a:rPr lang="zh-CN" altLang="en-US" sz="1800" dirty="0">
                <a:solidFill>
                  <a:schemeClr val="tx1"/>
                </a:solidFill>
                <a:latin typeface="Times New Roman" panose="02020603050405020304" pitchFamily="18" charset="0"/>
                <a:ea typeface="微软雅黑" panose="020B0503020204020204" charset="-122"/>
                <a:sym typeface="+mn-ea"/>
              </a:rPr>
              <a:t>单声道，16bit采样</a:t>
            </a:r>
            <a:endParaRPr lang="zh-CN" altLang="en-US" sz="1800"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1800" dirty="0">
                <a:solidFill>
                  <a:schemeClr val="tx1"/>
                </a:solidFill>
                <a:latin typeface="Times New Roman" panose="02020603050405020304" pitchFamily="18" charset="0"/>
                <a:ea typeface="微软雅黑" panose="020B0503020204020204" charset="-122"/>
              </a:rPr>
              <a:t>audio_record</a:t>
            </a:r>
            <a:r>
              <a:rPr lang="en-US" altLang="zh-CN" sz="1800" dirty="0">
                <a:solidFill>
                  <a:schemeClr val="tx1"/>
                </a:solidFill>
                <a:latin typeface="Times New Roman" panose="02020603050405020304" pitchFamily="18" charset="0"/>
                <a:ea typeface="微软雅黑" panose="020B0503020204020204" charset="-122"/>
              </a:rPr>
              <a:t>_</a:t>
            </a:r>
            <a:r>
              <a:rPr lang="zh-CN" altLang="en-US" sz="1800" dirty="0">
                <a:solidFill>
                  <a:schemeClr val="tx1"/>
                </a:solidFill>
                <a:latin typeface="Times New Roman" panose="02020603050405020304" pitchFamily="18" charset="0"/>
                <a:ea typeface="微软雅黑" panose="020B0503020204020204" charset="-122"/>
              </a:rPr>
              <a:t>init(NULL, PCM_SAMPLE_RATE, 1, 16);</a:t>
            </a:r>
            <a:r>
              <a:rPr lang="en-US" altLang="zh-CN" sz="1800" dirty="0">
                <a:solidFill>
                  <a:schemeClr val="tx1"/>
                </a:solidFill>
                <a:latin typeface="Times New Roman" panose="02020603050405020304" pitchFamily="18" charset="0"/>
                <a:ea typeface="微软雅黑" panose="020B0503020204020204" charset="-122"/>
              </a:rPr>
              <a:t> //</a:t>
            </a:r>
            <a:r>
              <a:rPr lang="zh-CN" altLang="en-US" sz="1800" dirty="0">
                <a:solidFill>
                  <a:schemeClr val="tx1"/>
                </a:solidFill>
                <a:latin typeface="Times New Roman" panose="02020603050405020304" pitchFamily="18" charset="0"/>
                <a:ea typeface="宋体" panose="02010600030101010101" pitchFamily="2" charset="-122"/>
              </a:rPr>
              <a:t>只需要初始化一次</a:t>
            </a:r>
            <a:endParaRPr lang="zh-CN" altLang="en-US" sz="1800"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1800" dirty="0">
                <a:solidFill>
                  <a:schemeClr val="tx1"/>
                </a:solidFill>
                <a:latin typeface="Times New Roman" panose="02020603050405020304" pitchFamily="18" charset="0"/>
                <a:ea typeface="微软雅黑" panose="020B0503020204020204" charset="-122"/>
                <a:sym typeface="+mn-ea"/>
              </a:rPr>
              <a:t>//录2秒音频数据</a:t>
            </a:r>
            <a:r>
              <a:rPr lang="en-US" altLang="zh-CN" sz="1800" dirty="0">
                <a:solidFill>
                  <a:schemeClr val="tx1"/>
                </a:solidFill>
                <a:latin typeface="Times New Roman" panose="02020603050405020304" pitchFamily="18" charset="0"/>
                <a:ea typeface="微软雅黑" panose="020B0503020204020204" charset="-122"/>
                <a:sym typeface="+mn-ea"/>
              </a:rPr>
              <a:t>, </a:t>
            </a:r>
            <a:r>
              <a:rPr lang="zh-CN" altLang="en-US" sz="1800" dirty="0">
                <a:solidFill>
                  <a:schemeClr val="tx1"/>
                </a:solidFill>
                <a:latin typeface="Times New Roman" panose="02020603050405020304" pitchFamily="18" charset="0"/>
                <a:ea typeface="宋体" panose="02010600030101010101" pitchFamily="2" charset="-122"/>
                <a:sym typeface="+mn-ea"/>
              </a:rPr>
              <a:t>可以多次调用该函数录音</a:t>
            </a:r>
            <a:endParaRPr lang="zh-CN" altLang="en-US" sz="1800" dirty="0">
              <a:solidFill>
                <a:schemeClr val="tx1"/>
              </a:solidFill>
              <a:latin typeface="Times New Roman" panose="02020603050405020304" pitchFamily="18" charset="0"/>
              <a:ea typeface="微软雅黑" panose="020B0503020204020204" charset="-122"/>
            </a:endParaRPr>
          </a:p>
          <a:p>
            <a:pPr marL="332105" lvl="0" indent="-332105" algn="just" defTabSz="449580">
              <a:spcBef>
                <a:spcPct val="20000"/>
              </a:spcBef>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1800" dirty="0">
                <a:solidFill>
                  <a:schemeClr val="tx1"/>
                </a:solidFill>
                <a:latin typeface="Times New Roman" panose="02020603050405020304" pitchFamily="18" charset="0"/>
                <a:ea typeface="微软雅黑" panose="020B0503020204020204" charset="-122"/>
              </a:rPr>
              <a:t>uint8_t *pcm_buf = audio_record(2000, &amp;pcm_info);  </a:t>
            </a:r>
            <a:endParaRPr lang="zh-CN" altLang="en-US" sz="1800" dirty="0">
              <a:solidFill>
                <a:schemeClr val="tx1"/>
              </a:solidFill>
              <a:latin typeface="Times New Roman" panose="02020603050405020304" pitchFamily="18" charset="0"/>
              <a:ea typeface="微软雅黑" panose="020B0503020204020204" charset="-122"/>
            </a:endParaRPr>
          </a:p>
        </p:txBody>
      </p:sp>
      <p:sp>
        <p:nvSpPr>
          <p:cNvPr id="3" name="标题 1"/>
          <p:cNvSpPr>
            <a:spLocks noGrp="1" noChangeArrowheads="1"/>
          </p:cNvSpPr>
          <p:nvPr/>
        </p:nvSpPr>
        <p:spPr>
          <a:xfrm>
            <a:off x="1016635" y="-36195"/>
            <a:ext cx="7677150" cy="908050"/>
          </a:xfrm>
          <a:prstGeom prst="rect">
            <a:avLst/>
          </a:prstGeom>
          <a:noFill/>
          <a:ln w="9525">
            <a:noFill/>
          </a:ln>
        </p:spPr>
        <p:txBody>
          <a:bodyPr vert="horz" wrap="square" lIns="90000" tIns="46800" rIns="90000" bIns="46800" numCol="1" anchor="ctr" anchorCtr="0" compatLnSpc="1"/>
          <a:lstStyle>
            <a:lvl1pPr algn="l" rtl="0" eaLnBrk="0" fontAlgn="base" hangingPunct="0">
              <a:spcBef>
                <a:spcPct val="0"/>
              </a:spcBef>
              <a:spcAft>
                <a:spcPct val="0"/>
              </a:spcAft>
              <a:defRPr sz="3600" kern="1200">
                <a:solidFill>
                  <a:schemeClr val="tx1"/>
                </a:solidFill>
                <a:latin typeface="+mj-lt"/>
                <a:ea typeface="+mj-ea"/>
                <a:cs typeface="方正书宋_GBK" charset="-122"/>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122"/>
                <a:cs typeface="方正书宋_GBK" charset="-122"/>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122"/>
                <a:cs typeface="方正书宋_GBK" charset="-122"/>
              </a:defRPr>
            </a:lvl9pPr>
          </a:lstStyle>
          <a:p>
            <a:pPr marL="0" marR="0" lvl="0" algn="l" defTabSz="914400" rtl="0" eaLnBrk="1" fontAlgn="base" latinLnBrk="0" hangingPunct="1">
              <a:lnSpc>
                <a:spcPct val="100000"/>
              </a:lnSpc>
              <a:buClrTx/>
              <a:buSzTx/>
              <a:buFont typeface="Times New Roman" panose="02020603050405020304" pitchFamily="18" charset="0"/>
              <a:buNone/>
            </a:pPr>
            <a:r>
              <a:rPr kumimoji="0" lang="zh-CN" altLang="en-US" sz="4000" b="1" i="0" u="none" strike="noStrike" kern="1200" cap="none" spc="0" normalizeH="0" baseline="0" dirty="0">
                <a:solidFill>
                  <a:schemeClr val="tx1"/>
                </a:solidFill>
                <a:latin typeface="幼圆" panose="02010509060101010101" pitchFamily="49" charset="-122"/>
                <a:ea typeface="幼圆" panose="02010509060101010101" pitchFamily="49" charset="-122"/>
                <a:cs typeface="+mn-cs"/>
              </a:rPr>
              <a:t>接口说明-录音</a:t>
            </a:r>
            <a:endParaRPr kumimoji="0" lang="zh-CN" altLang="en-US" sz="4000" b="1" i="0" u="none" strike="noStrike" kern="1200" cap="none" spc="0" normalizeH="0" baseline="0" dirty="0">
              <a:solidFill>
                <a:schemeClr val="tx1"/>
              </a:solidFill>
              <a:latin typeface="幼圆" panose="02010509060101010101" pitchFamily="49" charset="-122"/>
              <a:ea typeface="幼圆" panose="02010509060101010101" pitchFamily="49" charset="-122"/>
              <a:cs typeface="+mn-cs"/>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标题 1"/>
          <p:cNvSpPr>
            <a:spLocks noGrp="1" noChangeArrowheads="1"/>
          </p:cNvSpPr>
          <p:nvPr>
            <p:ph type="title" idx="4294967295"/>
          </p:nvPr>
        </p:nvSpPr>
        <p:spPr>
          <a:xfrm>
            <a:off x="1016635" y="8890"/>
            <a:ext cx="7677150" cy="908050"/>
          </a:xfrm>
        </p:spPr>
        <p:txBody>
          <a:bodyPr vert="horz" wrap="square" lIns="90000" tIns="46800" rIns="90000" bIns="46800" numCol="1" anchor="ctr" anchorCtr="0" compatLnSpc="1"/>
          <a:lstStyle/>
          <a:p>
            <a:pPr marL="0" marR="0" lvl="0" indent="0" algn="l" defTabSz="44958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rPr>
              <a:t>接口说明</a:t>
            </a:r>
            <a:r>
              <a:rPr kumimoji="0" lang="en-US" altLang="zh-CN" sz="40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rPr>
              <a:t>-</a:t>
            </a:r>
            <a:r>
              <a:rPr kumimoji="0" lang="zh-CN" altLang="en-US" sz="40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rPr>
              <a:t>转换</a:t>
            </a:r>
            <a:endParaRPr kumimoji="0" lang="zh-CN" altLang="en-US" sz="40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endParaRPr>
          </a:p>
        </p:txBody>
      </p:sp>
      <p:sp>
        <p:nvSpPr>
          <p:cNvPr id="84996" name="文本占位符 2"/>
          <p:cNvSpPr txBox="1"/>
          <p:nvPr/>
        </p:nvSpPr>
        <p:spPr>
          <a:xfrm>
            <a:off x="408305" y="1059180"/>
            <a:ext cx="8328025" cy="4787900"/>
          </a:xfrm>
          <a:prstGeom prst="rect">
            <a:avLst/>
          </a:prstGeom>
          <a:noFill/>
          <a:ln w="9525">
            <a:noFill/>
          </a:ln>
        </p:spPr>
        <p:txBody>
          <a:bodyPr lIns="90000" tIns="46800" rIns="90000" bIns="4680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2400" dirty="0">
                <a:latin typeface="Times New Roman" panose="02020603050405020304" pitchFamily="18" charset="0"/>
                <a:ea typeface="微软雅黑" panose="020B0503020204020204" charset="-122"/>
              </a:rPr>
              <a:t>函数：</a:t>
            </a:r>
            <a:r>
              <a:rPr lang="en-US" altLang="zh-CN" sz="2400" dirty="0">
                <a:latin typeface="Times New Roman" panose="02020603050405020304" pitchFamily="18" charset="0"/>
                <a:ea typeface="微软雅黑" panose="020B0503020204020204" charset="-122"/>
              </a:rPr>
              <a:t> uint8_t * pcm_s16_mono_resample(</a:t>
            </a:r>
            <a:endParaRPr lang="en-US" altLang="zh-CN" sz="2400" dirty="0">
              <a:latin typeface="Times New Roman" panose="02020603050405020304" pitchFamily="18" charset="0"/>
              <a:ea typeface="微软雅黑" panose="020B0503020204020204"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					uint8_t *src_buf, pcm_info_st *src_info,</a:t>
            </a:r>
            <a:endParaRPr lang="en-US" altLang="zh-CN" sz="2400" dirty="0">
              <a:latin typeface="Times New Roman" panose="02020603050405020304" pitchFamily="18" charset="0"/>
              <a:ea typeface="微软雅黑" panose="020B0503020204020204"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					 int dst_sample_rate, pcm_info_st *pcm_info);</a:t>
            </a:r>
            <a:endParaRPr lang="en-US" altLang="zh-CN" sz="2400" dirty="0">
              <a:latin typeface="Times New Roman" panose="02020603050405020304" pitchFamily="18" charset="0"/>
              <a:ea typeface="微软雅黑" panose="020B0503020204020204"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 </a:t>
            </a:r>
            <a:r>
              <a:rPr lang="zh-CN" altLang="en-US" sz="2400" dirty="0">
                <a:latin typeface="Times New Roman" panose="02020603050405020304" pitchFamily="18" charset="0"/>
                <a:ea typeface="微软雅黑" panose="020B0503020204020204" charset="-122"/>
              </a:rPr>
              <a:t>将</a:t>
            </a:r>
            <a:r>
              <a:rPr lang="en-US" altLang="zh-CN" sz="2400" dirty="0">
                <a:latin typeface="Times New Roman" panose="02020603050405020304" pitchFamily="18" charset="0"/>
                <a:ea typeface="微软雅黑" panose="020B0503020204020204" charset="-122"/>
              </a:rPr>
              <a:t>PCM</a:t>
            </a:r>
            <a:r>
              <a:rPr lang="zh-CN" altLang="en-US" sz="2400" dirty="0">
                <a:latin typeface="Times New Roman" panose="02020603050405020304" pitchFamily="18" charset="0"/>
                <a:ea typeface="微软雅黑" panose="020B0503020204020204" charset="-122"/>
              </a:rPr>
              <a:t>录音数据转换成指定采样频率的</a:t>
            </a:r>
            <a:r>
              <a:rPr lang="en-US" altLang="zh-CN" sz="2400" dirty="0">
                <a:latin typeface="Times New Roman" panose="02020603050405020304" pitchFamily="18" charset="0"/>
                <a:ea typeface="微软雅黑" panose="020B0503020204020204" charset="-122"/>
              </a:rPr>
              <a:t>PCM</a:t>
            </a:r>
            <a:r>
              <a:rPr lang="zh-CN" altLang="en-US" sz="2400" dirty="0">
                <a:latin typeface="Times New Roman" panose="02020603050405020304" pitchFamily="18" charset="0"/>
                <a:ea typeface="微软雅黑" panose="020B0503020204020204" charset="-122"/>
              </a:rPr>
              <a:t>数据</a:t>
            </a:r>
            <a:endParaRPr lang="en-US" altLang="zh-CN" sz="2400" dirty="0">
              <a:latin typeface="Times New Roman" panose="02020603050405020304" pitchFamily="18" charset="0"/>
              <a:ea typeface="微软雅黑" panose="020B0503020204020204"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2400" dirty="0">
                <a:latin typeface="Times New Roman" panose="02020603050405020304" pitchFamily="18" charset="0"/>
                <a:ea typeface="微软雅黑" panose="020B0503020204020204" charset="-122"/>
              </a:rPr>
              <a:t>参数：</a:t>
            </a:r>
            <a:r>
              <a:rPr lang="en-US" altLang="zh-CN" sz="2400" dirty="0">
                <a:latin typeface="Times New Roman" panose="02020603050405020304" pitchFamily="18" charset="0"/>
                <a:ea typeface="微软雅黑" panose="020B0503020204020204" charset="-122"/>
              </a:rPr>
              <a:t>src_buf</a:t>
            </a:r>
            <a:r>
              <a:rPr lang="zh-CN" altLang="en-US" sz="2400" dirty="0">
                <a:latin typeface="Times New Roman" panose="02020603050405020304" pitchFamily="18" charset="0"/>
                <a:ea typeface="微软雅黑" panose="020B0503020204020204" charset="-122"/>
              </a:rPr>
              <a:t>：源录音数据</a:t>
            </a:r>
            <a:endParaRPr lang="en-US" altLang="zh-CN" sz="2400" dirty="0">
              <a:latin typeface="Times New Roman" panose="02020603050405020304" pitchFamily="18" charset="0"/>
              <a:ea typeface="微软雅黑" panose="020B0503020204020204"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            </a:t>
            </a:r>
            <a:r>
              <a:rPr lang="en-US" altLang="zh-CN" sz="2400" dirty="0">
                <a:latin typeface="Times New Roman" panose="02020603050405020304" pitchFamily="18" charset="0"/>
                <a:ea typeface="微软雅黑" panose="020B0503020204020204" charset="-122"/>
                <a:sym typeface="+mn-ea"/>
              </a:rPr>
              <a:t>src_info</a:t>
            </a:r>
            <a:r>
              <a:rPr lang="zh-CN" altLang="en-US" sz="2400" dirty="0">
                <a:latin typeface="Times New Roman" panose="02020603050405020304" pitchFamily="18" charset="0"/>
                <a:ea typeface="微软雅黑" panose="020B0503020204020204" charset="-122"/>
              </a:rPr>
              <a:t>：</a:t>
            </a:r>
            <a:r>
              <a:rPr lang="zh-CN" altLang="en-US" sz="2400" dirty="0">
                <a:latin typeface="Times New Roman" panose="02020603050405020304" pitchFamily="18" charset="0"/>
                <a:ea typeface="微软雅黑" panose="020B0503020204020204" charset="-122"/>
                <a:sym typeface="+mn-ea"/>
              </a:rPr>
              <a:t>源录音数据</a:t>
            </a:r>
            <a:r>
              <a:rPr lang="zh-CN" altLang="en-US" sz="2400" dirty="0">
                <a:latin typeface="Times New Roman" panose="02020603050405020304" pitchFamily="18" charset="0"/>
                <a:ea typeface="微软雅黑" panose="020B0503020204020204" charset="-122"/>
              </a:rPr>
              <a:t>信息</a:t>
            </a:r>
            <a:endParaRPr lang="zh-CN" altLang="en-US" sz="2400" dirty="0">
              <a:latin typeface="Times New Roman" panose="02020603050405020304" pitchFamily="18" charset="0"/>
              <a:ea typeface="微软雅黑" panose="020B0503020204020204"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sym typeface="+mn-ea"/>
              </a:rPr>
              <a:t>返回</a:t>
            </a:r>
            <a:r>
              <a:rPr lang="zh-CN" altLang="en-US" sz="2400" dirty="0">
                <a:latin typeface="Times New Roman" panose="02020603050405020304" pitchFamily="18" charset="0"/>
                <a:ea typeface="微软雅黑" panose="020B0503020204020204" charset="-122"/>
                <a:sym typeface="+mn-ea"/>
              </a:rPr>
              <a:t>的</a:t>
            </a:r>
            <a:r>
              <a:rPr lang="en-US" altLang="zh-CN" sz="2400" dirty="0">
                <a:latin typeface="Times New Roman" panose="02020603050405020304" pitchFamily="18" charset="0"/>
                <a:ea typeface="微软雅黑" panose="020B0503020204020204" charset="-122"/>
                <a:sym typeface="+mn-ea"/>
              </a:rPr>
              <a:t>pcm_buf需要free</a:t>
            </a:r>
            <a:endParaRPr lang="en-US" altLang="zh-CN" sz="2400" dirty="0">
              <a:latin typeface="Times New Roman" panose="02020603050405020304" pitchFamily="18" charset="0"/>
              <a:ea typeface="微软雅黑" panose="020B0503020204020204" charset="-122"/>
              <a:sym typeface="+mn-ea"/>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endParaRPr lang="zh-CN" altLang="en-US" sz="2400" dirty="0">
              <a:latin typeface="Times New Roman" panose="02020603050405020304" pitchFamily="18" charset="0"/>
              <a:ea typeface="微软雅黑" panose="020B0503020204020204"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a:t>
            </a:r>
            <a:r>
              <a:rPr lang="zh-CN" altLang="en-US" sz="2400" dirty="0">
                <a:latin typeface="Times New Roman" panose="02020603050405020304" pitchFamily="18" charset="0"/>
                <a:ea typeface="微软雅黑" panose="020B0503020204020204" charset="-122"/>
              </a:rPr>
              <a:t>调用：</a:t>
            </a:r>
            <a:endParaRPr lang="zh-CN" altLang="en-US" sz="2400" dirty="0">
              <a:latin typeface="Times New Roman" panose="02020603050405020304" pitchFamily="18" charset="0"/>
              <a:ea typeface="微软雅黑" panose="020B0503020204020204"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uint8_t *pcm_buf2 = pcm_s16_mono_resample(pcm_buf, &amp;pcm_info, PCM_SAMPLE_RATE, &amp;pcm_info2);</a:t>
            </a:r>
            <a:endParaRPr lang="en-US" altLang="zh-CN" sz="2400" dirty="0">
              <a:latin typeface="Times New Roman" panose="02020603050405020304" pitchFamily="18" charset="0"/>
              <a:ea typeface="微软雅黑" panose="020B0503020204020204"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endParaRPr lang="zh-CN" altLang="en-US" sz="2400" dirty="0">
              <a:latin typeface="Times New Roman" panose="02020603050405020304" pitchFamily="18" charset="0"/>
              <a:ea typeface="微软雅黑" panose="020B050302020402020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标题 1"/>
          <p:cNvSpPr>
            <a:spLocks noGrp="1" noChangeArrowheads="1"/>
          </p:cNvSpPr>
          <p:nvPr>
            <p:ph type="title" idx="4294967295"/>
          </p:nvPr>
        </p:nvSpPr>
        <p:spPr>
          <a:xfrm>
            <a:off x="1061720" y="0"/>
            <a:ext cx="7677150" cy="908050"/>
          </a:xfrm>
        </p:spPr>
        <p:txBody>
          <a:bodyPr vert="horz" wrap="square" lIns="90000" tIns="46800" rIns="90000" bIns="46800" numCol="1" anchor="ctr" anchorCtr="0" compatLnSpc="1"/>
          <a:lstStyle/>
          <a:p>
            <a:pPr marL="0" marR="0" lvl="0" indent="0" algn="l" defTabSz="44958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rPr>
              <a:t>接口说明</a:t>
            </a:r>
            <a:r>
              <a:rPr kumimoji="0" lang="en-US" altLang="zh-CN" sz="40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rPr>
              <a:t>-</a:t>
            </a:r>
            <a:r>
              <a:rPr kumimoji="0" lang="zh-CN" altLang="en-US" sz="40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rPr>
              <a:t>保存</a:t>
            </a:r>
            <a:r>
              <a:rPr kumimoji="0" lang="en-US" altLang="zh-CN" sz="4000" b="1" i="0" u="none" strike="noStrike" kern="1200" cap="none" spc="0" normalizeH="0" baseline="0" noProof="0" dirty="0">
                <a:ln>
                  <a:noFill/>
                </a:ln>
                <a:solidFill>
                  <a:schemeClr val="tx1"/>
                </a:solidFill>
                <a:effectLst/>
                <a:uLnTx/>
                <a:uFillTx/>
                <a:latin typeface="Times New Roman" panose="02020603050405020304" pitchFamily="18" charset="0"/>
                <a:ea typeface="幼圆" panose="02010509060101010101" pitchFamily="49" charset="-122"/>
                <a:cs typeface="Times New Roman" panose="02020603050405020304" pitchFamily="18" charset="0"/>
              </a:rPr>
              <a:t>wav</a:t>
            </a:r>
            <a:r>
              <a:rPr kumimoji="0" lang="zh-CN" altLang="en-US" sz="40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rPr>
              <a:t>文件</a:t>
            </a:r>
            <a:endParaRPr kumimoji="0" lang="zh-CN" altLang="en-US" sz="40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endParaRPr>
          </a:p>
        </p:txBody>
      </p:sp>
      <p:sp>
        <p:nvSpPr>
          <p:cNvPr id="86019" name="文本占位符 2"/>
          <p:cNvSpPr txBox="1"/>
          <p:nvPr/>
        </p:nvSpPr>
        <p:spPr>
          <a:xfrm>
            <a:off x="393700" y="4329113"/>
            <a:ext cx="8362950" cy="1079500"/>
          </a:xfrm>
          <a:prstGeom prst="rect">
            <a:avLst/>
          </a:prstGeom>
          <a:noFill/>
          <a:ln w="9525">
            <a:noFill/>
          </a:ln>
        </p:spPr>
        <p:txBody>
          <a:bodyPr lIns="90000" tIns="46800" rIns="90000" bIns="4680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32105" lvl="0" indent="-332105"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2400" dirty="0">
                <a:latin typeface="Times New Roman" panose="02020603050405020304" pitchFamily="18" charset="0"/>
                <a:ea typeface="微软雅黑" panose="020B0503020204020204" charset="-122"/>
              </a:rPr>
              <a:t>示例：</a:t>
            </a:r>
            <a:endParaRPr lang="en-US" altLang="zh-CN" sz="2400" dirty="0">
              <a:latin typeface="Times New Roman" panose="02020603050405020304" pitchFamily="18" charset="0"/>
              <a:ea typeface="微软雅黑" panose="020B0503020204020204" charset="-122"/>
            </a:endParaRPr>
          </a:p>
          <a:p>
            <a:pPr marL="332105" lvl="0" indent="-332105"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pcm_write_wav_file(pcm_buf, &amp;pcm_info, "/tmp/test.wav");</a:t>
            </a:r>
            <a:endParaRPr lang="zh-CN" altLang="en-US" sz="2400" dirty="0">
              <a:latin typeface="Times New Roman" panose="02020603050405020304" pitchFamily="18" charset="0"/>
              <a:ea typeface="微软雅黑" panose="020B0503020204020204" charset="-122"/>
            </a:endParaRPr>
          </a:p>
        </p:txBody>
      </p:sp>
      <p:sp>
        <p:nvSpPr>
          <p:cNvPr id="86020" name="文本占位符 2"/>
          <p:cNvSpPr txBox="1"/>
          <p:nvPr/>
        </p:nvSpPr>
        <p:spPr>
          <a:xfrm>
            <a:off x="393700" y="1263650"/>
            <a:ext cx="8362950" cy="2795588"/>
          </a:xfrm>
          <a:prstGeom prst="rect">
            <a:avLst/>
          </a:prstGeom>
          <a:noFill/>
          <a:ln w="9525">
            <a:noFill/>
          </a:ln>
        </p:spPr>
        <p:txBody>
          <a:bodyPr lIns="90000" tIns="46800" rIns="90000" bIns="4680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32105" lvl="0" indent="-332105" algn="just" defTabSz="449580">
              <a:lnSpc>
                <a:spcPct val="130000"/>
              </a:lnSpc>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2400" dirty="0">
                <a:latin typeface="Times New Roman" panose="02020603050405020304" pitchFamily="18" charset="0"/>
                <a:ea typeface="微软雅黑" panose="020B0503020204020204" charset="-122"/>
              </a:rPr>
              <a:t>函数：</a:t>
            </a:r>
            <a:r>
              <a:rPr lang="en-US" altLang="zh-CN" sz="2400" dirty="0">
                <a:latin typeface="Times New Roman" panose="02020603050405020304" pitchFamily="18" charset="0"/>
                <a:ea typeface="微软雅黑" panose="020B0503020204020204" charset="-122"/>
              </a:rPr>
              <a:t> pcm_write_wav_file(…) </a:t>
            </a:r>
            <a:r>
              <a:rPr lang="zh-CN" altLang="en-US" sz="2400" dirty="0">
                <a:latin typeface="Times New Roman" panose="02020603050405020304" pitchFamily="18" charset="0"/>
                <a:ea typeface="微软雅黑" panose="020B0503020204020204" charset="-122"/>
              </a:rPr>
              <a:t>将</a:t>
            </a:r>
            <a:r>
              <a:rPr lang="en-US" altLang="zh-CN" sz="2400" dirty="0">
                <a:latin typeface="Times New Roman" panose="02020603050405020304" pitchFamily="18" charset="0"/>
                <a:ea typeface="微软雅黑" panose="020B0503020204020204" charset="-122"/>
              </a:rPr>
              <a:t>PCM</a:t>
            </a:r>
            <a:r>
              <a:rPr lang="zh-CN" altLang="en-US" sz="2400" dirty="0">
                <a:latin typeface="Times New Roman" panose="02020603050405020304" pitchFamily="18" charset="0"/>
                <a:ea typeface="微软雅黑" panose="020B0503020204020204" charset="-122"/>
              </a:rPr>
              <a:t>格式的音频数据转换为</a:t>
            </a:r>
            <a:r>
              <a:rPr lang="en-US" altLang="zh-CN" sz="2400" dirty="0">
                <a:latin typeface="Times New Roman" panose="02020603050405020304" pitchFamily="18" charset="0"/>
                <a:ea typeface="微软雅黑" panose="020B0503020204020204" charset="-122"/>
              </a:rPr>
              <a:t>WAV</a:t>
            </a:r>
            <a:r>
              <a:rPr lang="zh-CN" altLang="en-US" sz="2400" dirty="0">
                <a:latin typeface="Times New Roman" panose="02020603050405020304" pitchFamily="18" charset="0"/>
                <a:ea typeface="微软雅黑" panose="020B0503020204020204" charset="-122"/>
              </a:rPr>
              <a:t>格式，通过添加</a:t>
            </a:r>
            <a:r>
              <a:rPr lang="en-US" altLang="zh-CN" sz="2400" dirty="0">
                <a:latin typeface="Times New Roman" panose="02020603050405020304" pitchFamily="18" charset="0"/>
                <a:ea typeface="微软雅黑" panose="020B0503020204020204" charset="-122"/>
              </a:rPr>
              <a:t>44</a:t>
            </a:r>
            <a:r>
              <a:rPr lang="zh-CN" altLang="en-US" sz="2400" dirty="0">
                <a:latin typeface="Times New Roman" panose="02020603050405020304" pitchFamily="18" charset="0"/>
                <a:ea typeface="微软雅黑" panose="020B0503020204020204" charset="-122"/>
              </a:rPr>
              <a:t>字节的头信息实现</a:t>
            </a:r>
            <a:endParaRPr lang="en-US" altLang="zh-CN" sz="2400" dirty="0">
              <a:latin typeface="Times New Roman" panose="02020603050405020304" pitchFamily="18" charset="0"/>
              <a:ea typeface="微软雅黑" panose="020B0503020204020204" charset="-122"/>
            </a:endParaRPr>
          </a:p>
          <a:p>
            <a:pPr marL="332105" lvl="0" indent="-332105" algn="just" defTabSz="449580">
              <a:lnSpc>
                <a:spcPct val="130000"/>
              </a:lnSpc>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2400" dirty="0">
                <a:latin typeface="Times New Roman" panose="02020603050405020304" pitchFamily="18" charset="0"/>
                <a:ea typeface="微软雅黑" panose="020B0503020204020204" charset="-122"/>
              </a:rPr>
              <a:t>参数： </a:t>
            </a:r>
            <a:r>
              <a:rPr lang="en-US" altLang="zh-CN" sz="2400" dirty="0">
                <a:latin typeface="Times New Roman" panose="02020603050405020304" pitchFamily="18" charset="0"/>
                <a:ea typeface="微软雅黑" panose="020B0503020204020204" charset="-122"/>
              </a:rPr>
              <a:t>pcm_buf </a:t>
            </a:r>
            <a:r>
              <a:rPr lang="zh-CN" altLang="en-US" sz="2400" dirty="0">
                <a:latin typeface="Times New Roman" panose="02020603050405020304" pitchFamily="18" charset="0"/>
                <a:ea typeface="微软雅黑" panose="020B0503020204020204" charset="-122"/>
              </a:rPr>
              <a:t>：</a:t>
            </a:r>
            <a:r>
              <a:rPr lang="en-US" altLang="zh-CN" sz="2400" dirty="0">
                <a:latin typeface="Times New Roman" panose="02020603050405020304" pitchFamily="18" charset="0"/>
                <a:ea typeface="微软雅黑" panose="020B0503020204020204" charset="-122"/>
              </a:rPr>
              <a:t>16khz PCM</a:t>
            </a:r>
            <a:r>
              <a:rPr lang="zh-CN" altLang="en-US" sz="2400" dirty="0">
                <a:latin typeface="Times New Roman" panose="02020603050405020304" pitchFamily="18" charset="0"/>
                <a:ea typeface="微软雅黑" panose="020B0503020204020204" charset="-122"/>
              </a:rPr>
              <a:t>的</a:t>
            </a:r>
            <a:r>
              <a:rPr lang="en-US" altLang="zh-CN" sz="2400" dirty="0">
                <a:latin typeface="Times New Roman" panose="02020603050405020304" pitchFamily="18" charset="0"/>
                <a:ea typeface="微软雅黑" panose="020B0503020204020204" charset="-122"/>
              </a:rPr>
              <a:t>pcm_buffer</a:t>
            </a:r>
            <a:r>
              <a:rPr lang="zh-CN" altLang="en-US" sz="2400" dirty="0">
                <a:latin typeface="Times New Roman" panose="02020603050405020304" pitchFamily="18" charset="0"/>
                <a:ea typeface="微软雅黑" panose="020B0503020204020204" charset="-122"/>
              </a:rPr>
              <a:t>地址，</a:t>
            </a:r>
            <a:endParaRPr lang="en-US" altLang="zh-CN" sz="2400" dirty="0">
              <a:latin typeface="Times New Roman" panose="02020603050405020304" pitchFamily="18" charset="0"/>
              <a:ea typeface="微软雅黑" panose="020B0503020204020204" charset="-122"/>
            </a:endParaRPr>
          </a:p>
          <a:p>
            <a:pPr marL="332105" lvl="0" indent="-332105" algn="just" defTabSz="449580">
              <a:lnSpc>
                <a:spcPct val="130000"/>
              </a:lnSpc>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             pcm_info</a:t>
            </a:r>
            <a:r>
              <a:rPr lang="zh-CN" altLang="en-US" sz="2400" dirty="0">
                <a:latin typeface="Times New Roman" panose="02020603050405020304" pitchFamily="18" charset="0"/>
                <a:ea typeface="微软雅黑" panose="020B0503020204020204" charset="-122"/>
              </a:rPr>
              <a:t>：重采样后</a:t>
            </a:r>
            <a:r>
              <a:rPr lang="en-US" altLang="zh-CN" sz="2400" dirty="0">
                <a:latin typeface="Times New Roman" panose="02020603050405020304" pitchFamily="18" charset="0"/>
                <a:ea typeface="微软雅黑" panose="020B0503020204020204" charset="-122"/>
              </a:rPr>
              <a:t>16khz PCM</a:t>
            </a:r>
            <a:r>
              <a:rPr lang="zh-CN" altLang="en-US" sz="2400" dirty="0">
                <a:latin typeface="Times New Roman" panose="02020603050405020304" pitchFamily="18" charset="0"/>
                <a:ea typeface="微软雅黑" panose="020B0503020204020204" charset="-122"/>
              </a:rPr>
              <a:t>的信息</a:t>
            </a:r>
            <a:endParaRPr lang="en-US" altLang="zh-CN" sz="2400" dirty="0">
              <a:latin typeface="Times New Roman" panose="02020603050405020304" pitchFamily="18" charset="0"/>
              <a:ea typeface="微软雅黑" panose="020B0503020204020204" charset="-122"/>
            </a:endParaRPr>
          </a:p>
          <a:p>
            <a:pPr marL="332105" lvl="0" indent="-332105" algn="just" defTabSz="449580">
              <a:lnSpc>
                <a:spcPct val="130000"/>
              </a:lnSpc>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             “/tmp/test.wav”</a:t>
            </a:r>
            <a:r>
              <a:rPr lang="zh-CN" altLang="en-US" sz="2400" dirty="0">
                <a:latin typeface="Times New Roman" panose="02020603050405020304" pitchFamily="18" charset="0"/>
                <a:ea typeface="微软雅黑" panose="020B0503020204020204" charset="-122"/>
              </a:rPr>
              <a:t>：默认输出文件保存的路径</a:t>
            </a:r>
            <a:endParaRPr lang="en-US" altLang="zh-CN" sz="2400" dirty="0">
              <a:latin typeface="Times New Roman" panose="02020603050405020304" pitchFamily="18" charset="0"/>
              <a:ea typeface="微软雅黑" panose="020B0503020204020204"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             </a:t>
            </a:r>
            <a:endParaRPr lang="en-US" altLang="zh-CN" sz="2400" dirty="0">
              <a:latin typeface="Times New Roman" panose="02020603050405020304" pitchFamily="18" charset="0"/>
              <a:ea typeface="微软雅黑" panose="020B0503020204020204"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            </a:t>
            </a:r>
            <a:endParaRPr lang="zh-CN" altLang="en-US" sz="2400" dirty="0">
              <a:latin typeface="Times New Roman" panose="02020603050405020304" pitchFamily="18" charset="0"/>
              <a:ea typeface="微软雅黑" panose="020B050302020402020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文本占位符 2"/>
          <p:cNvSpPr txBox="1"/>
          <p:nvPr/>
        </p:nvSpPr>
        <p:spPr>
          <a:xfrm>
            <a:off x="407988" y="1192213"/>
            <a:ext cx="8213725" cy="1828800"/>
          </a:xfrm>
          <a:prstGeom prst="rect">
            <a:avLst/>
          </a:prstGeom>
          <a:noFill/>
          <a:ln w="9525">
            <a:noFill/>
          </a:ln>
        </p:spPr>
        <p:txBody>
          <a:bodyPr lIns="90000" tIns="46800" rIns="90000" bIns="4680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32105" lvl="0" indent="-332105" algn="just" defTabSz="449580">
              <a:lnSpc>
                <a:spcPct val="130000"/>
              </a:lnSpc>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2400" b="1" dirty="0">
                <a:latin typeface="华文新魏" panose="02010800040101010101" pitchFamily="2" charset="-122"/>
                <a:ea typeface="华文新魏" panose="02010800040101010101" pitchFamily="2" charset="-122"/>
                <a:cs typeface="华文新魏" panose="02010800040101010101" pitchFamily="2" charset="-122"/>
              </a:rPr>
              <a:t>函数：</a:t>
            </a: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 send_to_vosk_server(…)</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a:t>
            </a:r>
            <a:r>
              <a:rPr lang="zh-CN" altLang="en-US" sz="2400" b="1" dirty="0">
                <a:latin typeface="华文新魏" panose="02010800040101010101" pitchFamily="2" charset="-122"/>
                <a:ea typeface="华文新魏" panose="02010800040101010101" pitchFamily="2" charset="-122"/>
                <a:cs typeface="华文新魏" panose="02010800040101010101" pitchFamily="2" charset="-122"/>
              </a:rPr>
              <a:t>将</a:t>
            </a:r>
            <a:r>
              <a:rPr lang="en-US" altLang="zh-CN" sz="2400" b="1" dirty="0">
                <a:latin typeface="华文新魏" panose="02010800040101010101" pitchFamily="2" charset="-122"/>
                <a:ea typeface="华文新魏" panose="02010800040101010101" pitchFamily="2" charset="-122"/>
                <a:cs typeface="华文新魏" panose="02010800040101010101" pitchFamily="2" charset="-122"/>
              </a:rPr>
              <a:t>wav</a:t>
            </a:r>
            <a:r>
              <a:rPr lang="zh-CN" altLang="en-US" sz="2400" b="1" dirty="0">
                <a:latin typeface="华文新魏" panose="02010800040101010101" pitchFamily="2" charset="-122"/>
                <a:ea typeface="华文新魏" panose="02010800040101010101" pitchFamily="2" charset="-122"/>
                <a:cs typeface="华文新魏" panose="02010800040101010101" pitchFamily="2" charset="-122"/>
              </a:rPr>
              <a:t>音频文件路径发送给后台语音识别服务进行识别，返回识别结果字符串</a:t>
            </a:r>
            <a:endParaRPr lang="zh-CN" altLang="en-US" sz="2400" b="1" dirty="0">
              <a:latin typeface="华文新魏" panose="02010800040101010101" pitchFamily="2" charset="-122"/>
              <a:ea typeface="华文新魏" panose="02010800040101010101" pitchFamily="2" charset="-122"/>
              <a:cs typeface="华文新魏" panose="02010800040101010101" pitchFamily="2" charset="-122"/>
            </a:endParaRPr>
          </a:p>
          <a:p>
            <a:pPr marL="332105" lvl="0" indent="-332105" algn="just" defTabSz="449580">
              <a:lnSpc>
                <a:spcPct val="130000"/>
              </a:lnSpc>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2400" b="1" dirty="0">
                <a:latin typeface="华文新魏" panose="02010800040101010101" pitchFamily="2" charset="-122"/>
                <a:ea typeface="华文新魏" panose="02010800040101010101" pitchFamily="2" charset="-122"/>
                <a:cs typeface="华文新魏" panose="02010800040101010101" pitchFamily="2" charset="-122"/>
              </a:rPr>
              <a:t>参数：</a:t>
            </a:r>
            <a:r>
              <a:rPr lang="en-US" altLang="zh-CN" sz="2400" dirty="0">
                <a:latin typeface="华文新魏" panose="02010800040101010101" pitchFamily="2" charset="-122"/>
                <a:ea typeface="华文新魏" panose="02010800040101010101" pitchFamily="2" charset="-122"/>
                <a:cs typeface="华文新魏" panose="02010800040101010101" pitchFamily="2" charset="-122"/>
              </a:rPr>
              <a:t>file_path</a:t>
            </a:r>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a:t>
            </a:r>
            <a:r>
              <a:rPr lang="en-US" altLang="zh-CN" sz="2400" b="1" dirty="0">
                <a:latin typeface="华文新魏" panose="02010800040101010101" pitchFamily="2" charset="-122"/>
                <a:ea typeface="华文新魏" panose="02010800040101010101" pitchFamily="2" charset="-122"/>
                <a:cs typeface="华文新魏" panose="02010800040101010101" pitchFamily="2" charset="-122"/>
              </a:rPr>
              <a:t>wav</a:t>
            </a:r>
            <a:r>
              <a:rPr lang="zh-CN" altLang="en-US" sz="2400" b="1" dirty="0">
                <a:latin typeface="华文新魏" panose="02010800040101010101" pitchFamily="2" charset="-122"/>
                <a:ea typeface="华文新魏" panose="02010800040101010101" pitchFamily="2" charset="-122"/>
                <a:cs typeface="华文新魏" panose="02010800040101010101" pitchFamily="2" charset="-122"/>
              </a:rPr>
              <a:t>音频文件路径</a:t>
            </a:r>
            <a:endParaRPr lang="zh-CN" altLang="en-US" sz="2400" b="1" dirty="0">
              <a:latin typeface="华文新魏" panose="02010800040101010101" pitchFamily="2" charset="-122"/>
              <a:ea typeface="华文新魏" panose="02010800040101010101" pitchFamily="2" charset="-122"/>
              <a:cs typeface="华文新魏" panose="02010800040101010101" pitchFamily="2" charset="-122"/>
            </a:endParaRPr>
          </a:p>
          <a:p>
            <a:pPr marL="332105" lvl="0" indent="-332105" algn="just"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Times New Roman" panose="02020603050405020304" pitchFamily="18" charset="0"/>
                <a:ea typeface="微软雅黑" panose="020B0503020204020204" charset="-122"/>
              </a:rPr>
              <a:t>            </a:t>
            </a:r>
            <a:endParaRPr lang="zh-CN" altLang="en-US" sz="2400" dirty="0">
              <a:latin typeface="Times New Roman" panose="02020603050405020304" pitchFamily="18" charset="0"/>
              <a:ea typeface="微软雅黑" panose="020B0503020204020204" charset="-122"/>
            </a:endParaRPr>
          </a:p>
        </p:txBody>
      </p:sp>
      <p:sp>
        <p:nvSpPr>
          <p:cNvPr id="2" name="标题 1"/>
          <p:cNvSpPr>
            <a:spLocks noGrp="1" noChangeArrowheads="1"/>
          </p:cNvSpPr>
          <p:nvPr/>
        </p:nvSpPr>
        <p:spPr>
          <a:xfrm>
            <a:off x="1016635" y="0"/>
            <a:ext cx="7677150" cy="908050"/>
          </a:xfrm>
          <a:prstGeom prst="rect">
            <a:avLst/>
          </a:prstGeom>
          <a:noFill/>
          <a:ln w="9525">
            <a:noFill/>
          </a:ln>
        </p:spPr>
        <p:txBody>
          <a:bodyPr vert="horz" wrap="square" lIns="90000" tIns="46800" rIns="90000" bIns="46800" numCol="1" anchor="ctr" anchorCtr="0" compatLnSpc="1"/>
          <a:lstStyle>
            <a:lvl1pPr algn="l" rtl="0" eaLnBrk="0" fontAlgn="base" hangingPunct="0">
              <a:spcBef>
                <a:spcPct val="0"/>
              </a:spcBef>
              <a:spcAft>
                <a:spcPct val="0"/>
              </a:spcAft>
              <a:defRPr sz="3600" kern="1200">
                <a:solidFill>
                  <a:schemeClr val="tx1"/>
                </a:solidFill>
                <a:latin typeface="+mj-lt"/>
                <a:ea typeface="+mj-ea"/>
                <a:cs typeface="方正书宋_GBK" charset="0"/>
              </a:defRPr>
            </a:lvl1pPr>
            <a:lvl2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2pPr>
            <a:lvl3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3pPr>
            <a:lvl4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4pPr>
            <a:lvl5pPr algn="l" rtl="0" eaLnBrk="0" fontAlgn="base" hangingPunct="0">
              <a:spcBef>
                <a:spcPct val="0"/>
              </a:spcBef>
              <a:spcAft>
                <a:spcPct val="0"/>
              </a:spcAft>
              <a:defRPr sz="3600">
                <a:solidFill>
                  <a:schemeClr val="tx1"/>
                </a:solidFill>
                <a:latin typeface="Arial" panose="020B0604020202020204" pitchFamily="34" charset="0"/>
                <a:ea typeface="方正书宋_GBK" charset="0"/>
                <a:cs typeface="方正书宋_GBK" charset="0"/>
              </a:defRPr>
            </a:lvl5pPr>
            <a:lvl6pPr marL="4572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6pPr>
            <a:lvl7pPr marL="9144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7pPr>
            <a:lvl8pPr marL="13716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8pPr>
            <a:lvl9pPr marL="1828800" algn="l" rtl="0" fontAlgn="base">
              <a:spcBef>
                <a:spcPct val="0"/>
              </a:spcBef>
              <a:spcAft>
                <a:spcPct val="0"/>
              </a:spcAft>
              <a:defRPr sz="3600">
                <a:solidFill>
                  <a:schemeClr val="tx1"/>
                </a:solidFill>
                <a:latin typeface="Arial" panose="020B0604020202020204" pitchFamily="34" charset="0"/>
                <a:ea typeface="方正书宋_GBK" charset="0"/>
                <a:cs typeface="方正书宋_GBK" charset="0"/>
              </a:defRPr>
            </a:lvl9pPr>
          </a:lstStyle>
          <a:p>
            <a:pPr marL="0" marR="0" lvl="0" algn="l" defTabSz="914400" rtl="0" eaLnBrk="1" fontAlgn="base" latinLnBrk="0" hangingPunct="1">
              <a:lnSpc>
                <a:spcPct val="100000"/>
              </a:lnSpc>
              <a:buClrTx/>
              <a:buSzTx/>
              <a:buFont typeface="Times New Roman" panose="02020603050405020304" pitchFamily="18" charset="0"/>
              <a:buNone/>
            </a:pPr>
            <a:r>
              <a:rPr kumimoji="0" lang="zh-CN" altLang="en-US" sz="4000" b="1" i="0" u="none" strike="noStrike" kern="1200" cap="none" spc="0" normalizeH="0" baseline="0" dirty="0">
                <a:solidFill>
                  <a:schemeClr val="tx1"/>
                </a:solidFill>
                <a:latin typeface="幼圆" panose="02010509060101010101" pitchFamily="49" charset="-122"/>
                <a:ea typeface="幼圆" panose="02010509060101010101" pitchFamily="49" charset="-122"/>
                <a:cs typeface="+mn-cs"/>
              </a:rPr>
              <a:t>接口说明-识别</a:t>
            </a:r>
            <a:endParaRPr kumimoji="0" lang="zh-CN" altLang="en-US" sz="4000" b="1" i="0" u="none" strike="noStrike" kern="1200" cap="none" spc="0" normalizeH="0" baseline="0" dirty="0">
              <a:solidFill>
                <a:schemeClr val="tx1"/>
              </a:solidFill>
              <a:latin typeface="幼圆" panose="02010509060101010101" pitchFamily="49" charset="-122"/>
              <a:ea typeface="幼圆" panose="02010509060101010101" pitchFamily="49" charset="-122"/>
              <a:cs typeface="+mn-cs"/>
            </a:endParaRPr>
          </a:p>
        </p:txBody>
      </p:sp>
      <p:sp>
        <p:nvSpPr>
          <p:cNvPr id="3" name="文本占位符 2"/>
          <p:cNvSpPr txBox="1"/>
          <p:nvPr/>
        </p:nvSpPr>
        <p:spPr>
          <a:xfrm>
            <a:off x="408305" y="2862580"/>
            <a:ext cx="8329295" cy="3493770"/>
          </a:xfrm>
          <a:prstGeom prst="rect">
            <a:avLst/>
          </a:prstGeom>
          <a:noFill/>
          <a:ln w="9525">
            <a:noFill/>
          </a:ln>
        </p:spPr>
        <p:txBody>
          <a:bodyPr lIns="90000" tIns="46800" rIns="90000" bIns="4680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32105" lvl="0" indent="-332105"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2000" b="1" dirty="0">
                <a:latin typeface="Times New Roman" panose="02020603050405020304" pitchFamily="18" charset="0"/>
                <a:ea typeface="微软雅黑" panose="020B0503020204020204" charset="-122"/>
              </a:rPr>
              <a:t>示例：</a:t>
            </a:r>
            <a:endParaRPr lang="zh-CN" altLang="en-US" sz="2000" b="1" dirty="0">
              <a:latin typeface="Times New Roman" panose="02020603050405020304" pitchFamily="18" charset="0"/>
              <a:ea typeface="微软雅黑" panose="020B0503020204020204" charset="-122"/>
            </a:endParaRPr>
          </a:p>
          <a:p>
            <a:pPr marL="332105" lvl="0" indent="-332105"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华文新魏" panose="02010800040101010101" pitchFamily="2" charset="-122"/>
                <a:ea typeface="华文新魏" panose="02010800040101010101" pitchFamily="2" charset="-122"/>
              </a:rPr>
              <a:t>char *rev = send_to_vosk_server("/tmp/test.wav");</a:t>
            </a:r>
            <a:endParaRPr lang="en-US" altLang="zh-CN" sz="2400" dirty="0">
              <a:latin typeface="华文新魏" panose="02010800040101010101" pitchFamily="2" charset="-122"/>
              <a:ea typeface="华文新魏" panose="02010800040101010101" pitchFamily="2" charset="-122"/>
            </a:endParaRPr>
          </a:p>
          <a:p>
            <a:pPr marL="332105" lvl="0" indent="-332105"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400" dirty="0">
                <a:latin typeface="华文新魏" panose="02010800040101010101" pitchFamily="2" charset="-122"/>
                <a:ea typeface="华文新魏" panose="02010800040101010101" pitchFamily="2" charset="-122"/>
              </a:rPr>
              <a:t>printf("recv from server: %s\n", rev);</a:t>
            </a:r>
            <a:endParaRPr lang="en-US" altLang="zh-CN" sz="2400" dirty="0">
              <a:latin typeface="华文新魏" panose="02010800040101010101" pitchFamily="2" charset="-122"/>
              <a:ea typeface="华文新魏" panose="02010800040101010101" pitchFamily="2" charset="-122"/>
            </a:endParaRPr>
          </a:p>
          <a:p>
            <a:pPr marL="332105" lvl="0" indent="-332105"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endParaRPr lang="en-US" altLang="zh-CN" sz="2400" dirty="0">
              <a:latin typeface="华文新魏" panose="02010800040101010101" pitchFamily="2" charset="-122"/>
              <a:ea typeface="华文新魏" panose="02010800040101010101" pitchFamily="2" charset="-122"/>
            </a:endParaRPr>
          </a:p>
          <a:p>
            <a:pPr marL="332105" lvl="0" indent="-332105"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注：需要先在开发板上运行</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后台语音识别服务程序</a:t>
            </a:r>
            <a:r>
              <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srgbClr val="FF0000"/>
                </a:solidFill>
                <a:latin typeface="微软雅黑" panose="020B0503020204020204" charset="-122"/>
                <a:ea typeface="微软雅黑" panose="020B0503020204020204" charset="-122"/>
                <a:sym typeface="+mn-ea"/>
              </a:rPr>
              <a:t>vosk_server，</a:t>
            </a:r>
            <a:endParaRPr lang="zh-CN" altLang="en-US" sz="2000" dirty="0">
              <a:solidFill>
                <a:srgbClr val="FF0000"/>
              </a:solidFill>
              <a:latin typeface="微软雅黑" panose="020B0503020204020204" charset="-122"/>
              <a:ea typeface="微软雅黑" panose="020B0503020204020204" charset="-122"/>
              <a:sym typeface="+mn-ea"/>
            </a:endParaRPr>
          </a:p>
          <a:p>
            <a:pPr marL="332105" lvl="0" indent="-332105"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1 </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把</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lab6/vosk_server整个目录完整打包拷贝到开发板上，运行</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run_server.sh</a:t>
            </a:r>
            <a:endPar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332105" lvl="0" indent="-332105" defTabSz="449580">
              <a:buFont typeface="华文新魏" panose="02010800040101010101" pitchFamily="2" charset="-122"/>
              <a:buNone/>
              <a:tabLst>
                <a:tab pos="332105" algn="l"/>
                <a:tab pos="779780" algn="l"/>
                <a:tab pos="1228725" algn="l"/>
                <a:tab pos="1678305" algn="l"/>
                <a:tab pos="2127250" algn="l"/>
                <a:tab pos="2576830" algn="l"/>
                <a:tab pos="3025775" algn="l"/>
                <a:tab pos="3475355" algn="l"/>
                <a:tab pos="3924300" algn="l"/>
                <a:tab pos="4373880" algn="l"/>
                <a:tab pos="4822825" algn="l"/>
                <a:tab pos="5272405" algn="l"/>
                <a:tab pos="5721350" algn="l"/>
                <a:tab pos="6170930" algn="l"/>
                <a:tab pos="6619875" algn="l"/>
                <a:tab pos="7069455" algn="l"/>
                <a:tab pos="7518400" algn="l"/>
                <a:tab pos="7967980" algn="l"/>
                <a:tab pos="8416925" algn="l"/>
                <a:tab pos="8866505" algn="l"/>
                <a:tab pos="9315450" algn="l"/>
              </a:tabLst>
            </a:pPr>
            <a:r>
              <a:rPr lang="en-US" alt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2 </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需要识别的短语预先写在</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word.txt</a:t>
            </a:r>
            <a:r>
              <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，可以自定义</a:t>
            </a:r>
            <a:endParaRPr 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noChangeArrowheads="1"/>
          </p:cNvSpPr>
          <p:nvPr>
            <p:ph type="title" idx="4294967295"/>
          </p:nvPr>
        </p:nvSpPr>
        <p:spPr>
          <a:xfrm>
            <a:off x="972185" y="-36195"/>
            <a:ext cx="7677150" cy="908050"/>
          </a:xfrm>
        </p:spPr>
        <p:txBody>
          <a:bodyPr vert="horz" wrap="square" lIns="90000" tIns="46800" rIns="90000" bIns="46800" numCol="1" anchor="ctr" anchorCtr="0" compatLnSpc="1"/>
          <a:lstStyle/>
          <a:p>
            <a:pPr marL="0" marR="0" lvl="0" algn="l" defTabSz="914400" rtl="0" eaLnBrk="1" fontAlgn="base" latinLnBrk="0" hangingPunct="1">
              <a:lnSpc>
                <a:spcPct val="100000"/>
              </a:lnSpc>
              <a:buClrTx/>
              <a:buSzTx/>
              <a:buFont typeface="Times New Roman" panose="02020603050405020304" pitchFamily="18" charset="0"/>
              <a:buNone/>
            </a:pPr>
            <a:r>
              <a:rPr lang="zh-CN" altLang="en-US" sz="4000" b="1" dirty="0">
                <a:solidFill>
                  <a:schemeClr val="tx1"/>
                </a:solidFill>
                <a:latin typeface="幼圆" panose="02010509060101010101" pitchFamily="49" charset="-122"/>
                <a:ea typeface="幼圆" panose="02010509060101010101" pitchFamily="49" charset="-122"/>
                <a:cs typeface="+mn-cs"/>
                <a:sym typeface="+mn-ea"/>
              </a:rPr>
              <a:t>语音识别服务程序的开发(不要求)</a:t>
            </a:r>
            <a:endParaRPr kumimoji="0" lang="zh-CN" altLang="en-US" sz="4000" b="1" i="0" u="none" strike="noStrike" kern="1200" cap="none" spc="0" normalizeH="0" baseline="0" dirty="0">
              <a:solidFill>
                <a:schemeClr val="tx1"/>
              </a:solidFill>
              <a:latin typeface="幼圆" panose="02010509060101010101" pitchFamily="49" charset="-122"/>
              <a:ea typeface="幼圆" panose="02010509060101010101" pitchFamily="49" charset="-122"/>
              <a:cs typeface="+mn-cs"/>
              <a:sym typeface="+mn-ea"/>
            </a:endParaRPr>
          </a:p>
        </p:txBody>
      </p:sp>
      <p:graphicFrame>
        <p:nvGraphicFramePr>
          <p:cNvPr id="2" name="表格 2"/>
          <p:cNvGraphicFramePr>
            <a:graphicFrameLocks noGrp="1"/>
          </p:cNvGraphicFramePr>
          <p:nvPr/>
        </p:nvGraphicFramePr>
        <p:xfrm>
          <a:off x="252413" y="1223963"/>
          <a:ext cx="8639175" cy="4530725"/>
        </p:xfrm>
        <a:graphic>
          <a:graphicData uri="http://schemas.openxmlformats.org/drawingml/2006/table">
            <a:tbl>
              <a:tblPr firstRow="1" bandRow="1">
                <a:tableStyleId>{5C22544A-7EE6-4342-B048-85BDC9FD1C3A}</a:tableStyleId>
              </a:tblPr>
              <a:tblGrid>
                <a:gridCol w="5039519"/>
                <a:gridCol w="3599656"/>
              </a:tblGrid>
              <a:tr h="457152">
                <a:tc>
                  <a:txBody>
                    <a:bodyPr/>
                    <a:lstStyle/>
                    <a:p>
                      <a:r>
                        <a:rPr lang="zh-CN" altLang="en-US" sz="2400" dirty="0"/>
                        <a:t>函数</a:t>
                      </a:r>
                      <a:endParaRPr lang="zh-CN" altLang="en-US" sz="2400" dirty="0"/>
                    </a:p>
                  </a:txBody>
                  <a:tcPr marL="91425" marR="91425" marT="45710" marB="45710" anchor="ctr"/>
                </a:tc>
                <a:tc>
                  <a:txBody>
                    <a:bodyPr/>
                    <a:lstStyle/>
                    <a:p>
                      <a:r>
                        <a:rPr lang="zh-CN" altLang="en-US" sz="2400" dirty="0"/>
                        <a:t>说明</a:t>
                      </a:r>
                      <a:endParaRPr lang="zh-CN" altLang="en-US" sz="2400" dirty="0"/>
                    </a:p>
                  </a:txBody>
                  <a:tcPr marL="91425" marR="91425" marT="45710" marB="45710"/>
                </a:tc>
              </a:tr>
              <a:tr h="370759">
                <a:tc>
                  <a:txBody>
                    <a:bodyPr/>
                    <a:lstStyle/>
                    <a:p>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VoskModel</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vosk_model_new</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(const char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model_path</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marL="91425" marR="91425" marT="45710" marB="45710" anchor="ctr"/>
                </a:tc>
                <a:tc>
                  <a:txBody>
                    <a:bodyPr/>
                    <a:lstStyle/>
                    <a:p>
                      <a:r>
                        <a:rPr lang="zh-CN" altLang="en-US" sz="1400" dirty="0">
                          <a:latin typeface="微软雅黑" panose="020B0503020204020204" charset="-122"/>
                          <a:ea typeface="微软雅黑" panose="020B0503020204020204" charset="-122"/>
                        </a:rPr>
                        <a:t>从文件加载模型数据并返回模型对象</a:t>
                      </a:r>
                      <a:endParaRPr lang="zh-CN" altLang="en-US" sz="1400" dirty="0">
                        <a:latin typeface="微软雅黑" panose="020B0503020204020204" charset="-122"/>
                        <a:ea typeface="微软雅黑" panose="020B0503020204020204" charset="-122"/>
                      </a:endParaRPr>
                    </a:p>
                  </a:txBody>
                  <a:tcPr marL="91425" marR="91425" marT="45710" marB="45710" anchor="ctr"/>
                </a:tc>
              </a:tr>
              <a:tr h="370759">
                <a:tc>
                  <a:txBody>
                    <a:bodyPr/>
                    <a:lstStyle/>
                    <a:p>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void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vosk_model_free</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VoskModel</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 *model);</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nchor="ctr"/>
                </a:tc>
                <a:tc>
                  <a:txBody>
                    <a:bodyPr/>
                    <a:lstStyle/>
                    <a:p>
                      <a:r>
                        <a:rPr lang="zh-CN" altLang="en-US" sz="1400" b="0" i="0" u="none" kern="1200" baseline="0" dirty="0">
                          <a:solidFill>
                            <a:schemeClr val="dk1"/>
                          </a:solidFill>
                          <a:latin typeface="微软雅黑" panose="020B0503020204020204" charset="-122"/>
                          <a:ea typeface="微软雅黑" panose="020B0503020204020204" charset="-122"/>
                          <a:cs typeface="+mn-cs"/>
                        </a:rPr>
                        <a:t>释放模型内存</a:t>
                      </a:r>
                      <a:endParaRPr lang="zh-CN" altLang="en-US" sz="1400" b="0" i="0" u="none" kern="1200" baseline="0" dirty="0">
                        <a:solidFill>
                          <a:schemeClr val="dk1"/>
                        </a:solidFill>
                        <a:latin typeface="微软雅黑" panose="020B0503020204020204" charset="-122"/>
                        <a:ea typeface="微软雅黑" panose="020B0503020204020204" charset="-122"/>
                        <a:cs typeface="+mn-cs"/>
                      </a:endParaRPr>
                    </a:p>
                  </a:txBody>
                  <a:tcPr marL="91425" marR="91425" marT="45710" marB="45710" anchor="ctr"/>
                </a:tc>
              </a:tr>
              <a:tr h="518107">
                <a:tc>
                  <a:txBody>
                    <a:bodyPr/>
                    <a:lstStyle/>
                    <a:p>
                      <a:pPr mar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VoskRecognizer</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vosk_recognizer_new</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VoskModel</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 *model, float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sample_rate</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nchor="ctr"/>
                </a:tc>
                <a:tc>
                  <a:txBody>
                    <a:bodyPr/>
                    <a:lstStyle/>
                    <a:p>
                      <a:pPr mar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pPr>
                      <a:r>
                        <a:rPr lang="zh-CN" altLang="en-US" sz="1400" b="0" i="0" u="none" kern="1200" baseline="0" dirty="0">
                          <a:solidFill>
                            <a:schemeClr val="dk1"/>
                          </a:solidFill>
                          <a:latin typeface="微软雅黑" panose="020B0503020204020204" charset="-122"/>
                          <a:ea typeface="微软雅黑" panose="020B0503020204020204" charset="-122"/>
                          <a:cs typeface="+mn-cs"/>
                        </a:rPr>
                        <a:t>创建识别对象</a:t>
                      </a:r>
                      <a:endParaRPr lang="zh-CN" altLang="en-US" sz="1400" b="0" i="0" u="none" kern="1200" baseline="0" dirty="0">
                        <a:solidFill>
                          <a:schemeClr val="dk1"/>
                        </a:solidFill>
                        <a:latin typeface="微软雅黑" panose="020B0503020204020204" charset="-122"/>
                        <a:ea typeface="微软雅黑" panose="020B0503020204020204" charset="-122"/>
                        <a:cs typeface="+mn-cs"/>
                      </a:endParaRPr>
                    </a:p>
                  </a:txBody>
                  <a:tcPr marL="91425" marR="91425" marT="45710" marB="45710" anchor="ctr"/>
                </a:tc>
              </a:tr>
              <a:tr h="518107">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VoskRecognizer</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vosk_recognizer_new_grm</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VoskModel</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 *model, float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sample_rate</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 const char *grammar);</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tc>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使用短语列表创建识别器对象</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nchor="ctr"/>
                </a:tc>
              </a:tr>
              <a:tr h="370759">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void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vosk_recognizer_free</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VoskRecognizer</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 *recognizer);</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tc>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释放识别器对象</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tc>
              </a:tr>
              <a:tr h="518107">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int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vosk_recognizer_accept_waveform</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VoskRecognizer</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 *recognizer, const char *data, int length);</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tc>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接受并处理新的语音数据块</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nchor="ctr"/>
                </a:tc>
              </a:tr>
              <a:tr h="518107">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const char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vosk_recognizer_final_result</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VoskRecognizer</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 *recognizer);</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tc>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以</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JSON</a:t>
                      </a:r>
                      <a:r>
                        <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格式返回语音识别结果</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nchor="ctr"/>
                </a:tc>
              </a:tr>
              <a:tr h="518107">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const char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vosk_recognizer_partial_result</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VoskRecognizer</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 *recognizer);</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tc>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返回部分语音识别</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nchor="ctr"/>
                </a:tc>
              </a:tr>
              <a:tr h="370759">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void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vosk_set_log_level</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(int </a:t>
                      </a:r>
                      <a:r>
                        <a:rPr lang="en-US" altLang="zh-CN" sz="1400" b="0" i="0" u="none" kern="1200" baseline="0" dirty="0" err="1">
                          <a:solidFill>
                            <a:schemeClr val="dk1"/>
                          </a:solidFill>
                          <a:effectLst/>
                          <a:latin typeface="Times New Roman" panose="02020603050405020304" pitchFamily="18" charset="0"/>
                          <a:ea typeface="+mn-ea"/>
                          <a:cs typeface="Times New Roman" panose="02020603050405020304" pitchFamily="18" charset="0"/>
                        </a:rPr>
                        <a:t>log_level</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tc>
                <a:tc>
                  <a:txBody>
                    <a:bodyPr/>
                    <a:lstStyle/>
                    <a:p>
                      <a:pPr marL="0" marR="0" lvl="0" indent="0" algn="l" defTabSz="44958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defRPr/>
                      </a:pPr>
                      <a:r>
                        <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设置</a:t>
                      </a:r>
                      <a:r>
                        <a:rPr lang="en-US" altLang="zh-CN"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Kaldi</a:t>
                      </a:r>
                      <a:r>
                        <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rPr>
                        <a:t>消息的日志级别</a:t>
                      </a:r>
                      <a:endParaRPr lang="zh-CN" altLang="en-US" sz="1400" b="0" i="0" u="none" kern="1200" baseline="0" dirty="0">
                        <a:solidFill>
                          <a:schemeClr val="dk1"/>
                        </a:solidFill>
                        <a:effectLst/>
                        <a:latin typeface="Times New Roman" panose="02020603050405020304" pitchFamily="18" charset="0"/>
                        <a:ea typeface="+mn-ea"/>
                        <a:cs typeface="Times New Roman" panose="02020603050405020304" pitchFamily="18" charset="0"/>
                      </a:endParaRPr>
                    </a:p>
                  </a:txBody>
                  <a:tcPr marL="91425" marR="91425" marT="45710" marB="45710" anchor="ctr"/>
                </a:tc>
              </a:tr>
            </a:tbl>
          </a:graphicData>
        </a:graphic>
      </p:graphicFrame>
      <p:sp>
        <p:nvSpPr>
          <p:cNvPr id="88102" name="文本框 2"/>
          <p:cNvSpPr txBox="1"/>
          <p:nvPr/>
        </p:nvSpPr>
        <p:spPr>
          <a:xfrm>
            <a:off x="161925" y="5994400"/>
            <a:ext cx="6840538" cy="398780"/>
          </a:xfrm>
          <a:prstGeom prst="rect">
            <a:avLst/>
          </a:prstGeom>
          <a:noFill/>
          <a:ln w="9525">
            <a:noFill/>
          </a:ln>
        </p:spPr>
        <p:txBody>
          <a:bodyPr>
            <a:spAutoFit/>
          </a:bodyPr>
          <a:lstStyle/>
          <a:p>
            <a:r>
              <a:rPr lang="zh-CN" altLang="en-US" sz="2000" dirty="0">
                <a:solidFill>
                  <a:schemeClr val="tx1"/>
                </a:solidFill>
                <a:latin typeface="微软雅黑" panose="020B0503020204020204" charset="-122"/>
                <a:ea typeface="微软雅黑" panose="020B0503020204020204" charset="-122"/>
              </a:rPr>
              <a:t>更多接口请参考：</a:t>
            </a:r>
            <a:r>
              <a:rPr lang="en-US" altLang="zh-CN" sz="2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lab-2022/lab5/vosk-server/src/vosk-api.h</a:t>
            </a:r>
            <a:endParaRPr lang="zh-CN" altLang="en-US" sz="20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68961"/>
          <p:cNvSpPr>
            <a:spLocks noGrp="1"/>
          </p:cNvSpPr>
          <p:nvPr>
            <p:ph type="ctrTitle"/>
          </p:nvPr>
        </p:nvSpPr>
        <p:spPr>
          <a:xfrm>
            <a:off x="323850" y="1557338"/>
            <a:ext cx="8496300" cy="3527425"/>
          </a:xfrm>
        </p:spPr>
        <p:txBody>
          <a:bodyPr vert="horz" wrap="square" lIns="90000" tIns="46800" rIns="90000" bIns="46800" anchor="ctr" anchorCtr="0"/>
          <a:lstStyle/>
          <a:p>
            <a:pPr algn="ctr" defTabSz="914400" eaLnBrk="1" hangingPunct="1">
              <a:buClrTx/>
              <a:buSzTx/>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5400" b="1" kern="1200" dirty="0">
                <a:solidFill>
                  <a:srgbClr val="000000"/>
                </a:solidFill>
                <a:latin typeface="隶书" panose="02010509060101010101" pitchFamily="49" charset="-122"/>
                <a:ea typeface="隶书" panose="02010509060101010101" pitchFamily="49" charset="-122"/>
                <a:cs typeface="方正书宋_GBK" charset="0"/>
              </a:rPr>
              <a:t>在实践中体验成功的乐趣！</a:t>
            </a:r>
            <a:br>
              <a:rPr lang="zh-CN" altLang="en-GB" sz="5400" b="1" kern="1200" dirty="0">
                <a:solidFill>
                  <a:srgbClr val="000000"/>
                </a:solidFill>
                <a:latin typeface="幼圆" panose="02010509060101010101" pitchFamily="49" charset="-122"/>
                <a:ea typeface="幼圆" panose="02010509060101010101" pitchFamily="49" charset="-122"/>
                <a:cs typeface="方正书宋_GBK" charset="0"/>
              </a:rPr>
            </a:br>
            <a:br>
              <a:rPr lang="zh-CN" altLang="en-GB" sz="5400" b="1" kern="1200" dirty="0">
                <a:solidFill>
                  <a:srgbClr val="000000"/>
                </a:solidFill>
                <a:latin typeface="幼圆" panose="02010509060101010101" pitchFamily="49" charset="-122"/>
                <a:ea typeface="幼圆" panose="02010509060101010101" pitchFamily="49" charset="-122"/>
                <a:cs typeface="方正书宋_GBK" charset="0"/>
              </a:rPr>
            </a:br>
            <a:r>
              <a:rPr lang="zh-CN" altLang="en-GB" sz="5400" b="1" kern="1200" dirty="0">
                <a:solidFill>
                  <a:srgbClr val="000000"/>
                </a:solidFill>
                <a:latin typeface="幼圆" panose="02010509060101010101" pitchFamily="49" charset="-122"/>
                <a:ea typeface="幼圆" panose="02010509060101010101" pitchFamily="49" charset="-122"/>
                <a:cs typeface="方正书宋_GBK" charset="0"/>
              </a:rPr>
              <a:t>谢 谢！</a:t>
            </a:r>
            <a:endParaRPr lang="zh-CN" altLang="en-GB" sz="5400" b="1" kern="1200" dirty="0">
              <a:solidFill>
                <a:srgbClr val="000000"/>
              </a:solidFill>
              <a:latin typeface="幼圆" panose="02010509060101010101" pitchFamily="49" charset="-122"/>
              <a:ea typeface="幼圆" panose="02010509060101010101" pitchFamily="49" charset="-122"/>
              <a:cs typeface="方正书宋_GBK"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41986"/>
          <p:cNvSpPr>
            <a:spLocks noGrp="1"/>
          </p:cNvSpPr>
          <p:nvPr>
            <p:ph type="title"/>
          </p:nvPr>
        </p:nvSpPr>
        <p:spPr>
          <a:xfrm>
            <a:off x="1016635" y="188278"/>
            <a:ext cx="6848475" cy="644525"/>
          </a:xfrm>
        </p:spPr>
        <p:txBody>
          <a:bodyPr vert="horz" wrap="square" lIns="90000" tIns="46800" rIns="90000" bIns="46800" anchor="ctr" anchorCtr="0"/>
          <a:lstStyle/>
          <a:p>
            <a:pPr defTabSz="914400" eaLnBrk="1" hangingPunct="1">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zh-CN" altLang="en-GB" sz="4800" b="1" dirty="0">
                <a:ea typeface="幼圆" panose="02010509060101010101" pitchFamily="49" charset="-122"/>
              </a:rPr>
              <a:t>处理器结构</a:t>
            </a:r>
            <a:endParaRPr lang="zh-CN" altLang="en-GB" sz="4800" b="1" dirty="0">
              <a:ea typeface="幼圆" panose="02010509060101010101" pitchFamily="49" charset="-122"/>
            </a:endParaRPr>
          </a:p>
        </p:txBody>
      </p:sp>
      <p:pic>
        <p:nvPicPr>
          <p:cNvPr id="3" name="图片 2"/>
          <p:cNvPicPr>
            <a:picLocks noChangeAspect="1"/>
          </p:cNvPicPr>
          <p:nvPr/>
        </p:nvPicPr>
        <p:blipFill>
          <a:blip r:embed="rId1"/>
          <a:stretch>
            <a:fillRect/>
          </a:stretch>
        </p:blipFill>
        <p:spPr>
          <a:xfrm>
            <a:off x="1871345" y="953770"/>
            <a:ext cx="5502910" cy="5590540"/>
          </a:xfrm>
          <a:prstGeom prst="rect">
            <a:avLst/>
          </a:prstGeom>
        </p:spPr>
      </p:pic>
    </p:spTree>
  </p:cSld>
  <p:clrMapOvr>
    <a:masterClrMapping/>
  </p:clrMapOvr>
  <p:transition spd="med"/>
</p:sld>
</file>

<file path=ppt/tags/tag1.xml><?xml version="1.0" encoding="utf-8"?>
<p:tagLst xmlns:p="http://schemas.openxmlformats.org/presentationml/2006/main">
  <p:tag name="COMMONDATA" val="eyJoZGlkIjoiM2Y1MDU2MDRlZDY5Y2QwNmQ1YTIxNDkyOGQ1OWUyMzYifQ=="/>
  <p:tag name="KSO_WPP_MARK_KEY" val="ddd7ea23-6bb3-48af-9959-67eda54d038f"/>
</p:tagLst>
</file>

<file path=ppt/theme/theme1.xml><?xml version="1.0" encoding="utf-8"?>
<a:theme xmlns:a="http://schemas.openxmlformats.org/drawingml/2006/main" name="友好合作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方正书宋_GBK"/>
        <a:cs typeface=""/>
      </a:majorFont>
      <a:minorFont>
        <a:latin typeface="Arial"/>
        <a:ea typeface="方正书宋_GBK"/>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友好合作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友好合作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友好合作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友好合作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友好合作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友好合作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友好合作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友好合作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友好合作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友好合作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友好合作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友好合作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友好合作">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方正书宋_GBK"/>
        <a:cs typeface=""/>
      </a:majorFont>
      <a:minorFont>
        <a:latin typeface="Arial"/>
        <a:ea typeface="方正书宋_GBK"/>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友好合作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友好合作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友好合作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友好合作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友好合作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友好合作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友好合作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友好合作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友好合作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友好合作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友好合作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友好合作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友好合作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方正书宋_GBK"/>
        <a:cs typeface=""/>
      </a:majorFont>
      <a:minorFont>
        <a:latin typeface="Arial"/>
        <a:ea typeface="方正书宋_GBK"/>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友好合作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友好合作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友好合作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友好合作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友好合作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友好合作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友好合作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友好合作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友好合作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友好合作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友好合作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友好合作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友好合作">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方正书宋_GBK"/>
        <a:cs typeface=""/>
      </a:majorFont>
      <a:minorFont>
        <a:latin typeface="Arial"/>
        <a:ea typeface="方正书宋_GBK"/>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友好合作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友好合作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友好合作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友好合作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友好合作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友好合作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友好合作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友好合作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友好合作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友好合作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友好合作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友好合作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17981</Words>
  <Application>WPS 演示</Application>
  <PresentationFormat>全屏显示(4:3)</PresentationFormat>
  <Paragraphs>1276</Paragraphs>
  <Slides>87</Slides>
  <Notes>16</Notes>
  <HiddenSlides>0</HiddenSlides>
  <MMClips>0</MMClips>
  <ScaleCrop>false</ScaleCrop>
  <HeadingPairs>
    <vt:vector size="6" baseType="variant">
      <vt:variant>
        <vt:lpstr>已用的字体</vt:lpstr>
      </vt:variant>
      <vt:variant>
        <vt:i4>23</vt:i4>
      </vt:variant>
      <vt:variant>
        <vt:lpstr>主题</vt:lpstr>
      </vt:variant>
      <vt:variant>
        <vt:i4>4</vt:i4>
      </vt:variant>
      <vt:variant>
        <vt:lpstr>幻灯片标题</vt:lpstr>
      </vt:variant>
      <vt:variant>
        <vt:i4>87</vt:i4>
      </vt:variant>
    </vt:vector>
  </HeadingPairs>
  <TitlesOfParts>
    <vt:vector size="114" baseType="lpstr">
      <vt:lpstr>Arial</vt:lpstr>
      <vt:lpstr>宋体</vt:lpstr>
      <vt:lpstr>Wingdings</vt:lpstr>
      <vt:lpstr>Times New Roman</vt:lpstr>
      <vt:lpstr>方正书宋_GBK</vt:lpstr>
      <vt:lpstr>Arial Unicode MS</vt:lpstr>
      <vt:lpstr>Arial Black</vt:lpstr>
      <vt:lpstr>Arial Rounded MT Bold</vt:lpstr>
      <vt:lpstr>黑体</vt:lpstr>
      <vt:lpstr>方正书宋_GBK</vt:lpstr>
      <vt:lpstr>华文彩云</vt:lpstr>
      <vt:lpstr>华文新魏</vt:lpstr>
      <vt:lpstr>幼圆</vt:lpstr>
      <vt:lpstr>文泉驿微米黑</vt:lpstr>
      <vt:lpstr>东文宋体</vt:lpstr>
      <vt:lpstr>微软雅黑</vt:lpstr>
      <vt:lpstr>Calibri</vt:lpstr>
      <vt:lpstr>Consolas</vt:lpstr>
      <vt:lpstr>方正书宋_GBK (正文)</vt:lpstr>
      <vt:lpstr>DejaVu Serif</vt:lpstr>
      <vt:lpstr>等线</vt:lpstr>
      <vt:lpstr>隶书</vt:lpstr>
      <vt:lpstr>Segoe Print</vt:lpstr>
      <vt:lpstr>友好合作_2</vt:lpstr>
      <vt:lpstr>友好合作</vt:lpstr>
      <vt:lpstr>2_友好合作_2</vt:lpstr>
      <vt:lpstr>1_友好合作</vt:lpstr>
      <vt:lpstr>PowerPoint 演示文稿</vt:lpstr>
      <vt:lpstr>PowerPoint 演示文稿</vt:lpstr>
      <vt:lpstr>硬件平台-香橙派4-LTS</vt:lpstr>
      <vt:lpstr>硬件接口</vt:lpstr>
      <vt:lpstr>硬件平台-7寸电容触摸屏</vt:lpstr>
      <vt:lpstr>硬件平台</vt:lpstr>
      <vt:lpstr>PowerPoint 演示文稿</vt:lpstr>
      <vt:lpstr>处理器结构</vt:lpstr>
      <vt:lpstr>处理器结构</vt:lpstr>
      <vt:lpstr>PowerPoint 演示文稿</vt:lpstr>
      <vt:lpstr>实验注意事项</vt:lpstr>
      <vt:lpstr>PowerPoint 演示文稿</vt:lpstr>
      <vt:lpstr>开发环境</vt:lpstr>
      <vt:lpstr>软件平台</vt:lpstr>
      <vt:lpstr>PowerPoint 演示文稿</vt:lpstr>
      <vt:lpstr>实验内容</vt:lpstr>
      <vt:lpstr>考核方式</vt:lpstr>
      <vt:lpstr>工具软件和相关实验代码</vt:lpstr>
      <vt:lpstr>实验一：系统烧录</vt:lpstr>
      <vt:lpstr>开发板连接</vt:lpstr>
      <vt:lpstr>触摸屏连接</vt:lpstr>
      <vt:lpstr>烧录香橙派映像	</vt:lpstr>
      <vt:lpstr>烧录香橙派映像	</vt:lpstr>
      <vt:lpstr>开发板启动画面</vt:lpstr>
      <vt:lpstr>远程登录开发板 1</vt:lpstr>
      <vt:lpstr>远程登录开发板 2 </vt:lpstr>
      <vt:lpstr>远程登录开发板 3</vt:lpstr>
      <vt:lpstr>禁用桌面</vt:lpstr>
      <vt:lpstr>PowerPoint 演示文稿</vt:lpstr>
      <vt:lpstr>开发板配置无线网络(不需要)</vt:lpstr>
      <vt:lpstr>配置交叉编译环境 (推荐)</vt:lpstr>
      <vt:lpstr>配置本地编译环境</vt:lpstr>
      <vt:lpstr>简单linux应用程序开发</vt:lpstr>
      <vt:lpstr>简单linux应用程序开发</vt:lpstr>
      <vt:lpstr>简单linux应用程序开发</vt:lpstr>
      <vt:lpstr>实验二: Linux framebuffer显示界面开发</vt:lpstr>
      <vt:lpstr>PowerPoint 演示文稿</vt:lpstr>
      <vt:lpstr>Linux framebuffer设备操作</vt:lpstr>
      <vt:lpstr>画点函数</vt:lpstr>
      <vt:lpstr>画矩形块函数(commom/graphic.c中修改)</vt:lpstr>
      <vt:lpstr>双缓冲</vt:lpstr>
      <vt:lpstr>双缓冲的绘图过程</vt:lpstr>
      <vt:lpstr>Lab2/main.c:</vt:lpstr>
      <vt:lpstr>实验二结果</vt:lpstr>
      <vt:lpstr>实验三: 图片显示和文本显示</vt:lpstr>
      <vt:lpstr>图片fb_image</vt:lpstr>
      <vt:lpstr>图片的像素颜色类型</vt:lpstr>
      <vt:lpstr>透明度alpha</vt:lpstr>
      <vt:lpstr>透明度alpha</vt:lpstr>
      <vt:lpstr>透明度alpha</vt:lpstr>
      <vt:lpstr>画图函数(common/graphic.c)</vt:lpstr>
      <vt:lpstr>矢量字体显示</vt:lpstr>
      <vt:lpstr>矢量字体显示</vt:lpstr>
      <vt:lpstr>字符串显示函数</vt:lpstr>
      <vt:lpstr>实验三结果</vt:lpstr>
      <vt:lpstr>性能测试参考</vt:lpstr>
      <vt:lpstr>实验四: Linux touchscreen多点触摸开发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实验五：蓝牙无线互联通讯</vt:lpstr>
      <vt:lpstr>PowerPoint 演示文稿</vt:lpstr>
      <vt:lpstr>PowerPoint 演示文稿</vt:lpstr>
      <vt:lpstr>PowerPoint 演示文稿</vt:lpstr>
      <vt:lpstr>bluez命令工具(3)</vt:lpstr>
      <vt:lpstr>bluez命令工具(3)</vt:lpstr>
      <vt:lpstr>bluez命令工具(3)</vt:lpstr>
      <vt:lpstr>配置并启动蓝牙服务</vt:lpstr>
      <vt:lpstr>PowerPoint 演示文稿</vt:lpstr>
      <vt:lpstr>蓝牙串行通讯实现</vt:lpstr>
      <vt:lpstr>PowerPoint 演示文稿</vt:lpstr>
      <vt:lpstr>PowerPoint 演示文稿</vt:lpstr>
      <vt:lpstr>PowerPoint 演示文稿</vt:lpstr>
      <vt:lpstr>PowerPoint 演示文稿</vt:lpstr>
      <vt:lpstr>实验五结果</vt:lpstr>
      <vt:lpstr>PowerPoint 演示文稿</vt:lpstr>
      <vt:lpstr>PowerPoint 演示文稿</vt:lpstr>
      <vt:lpstr>PowerPoint 演示文稿</vt:lpstr>
      <vt:lpstr>接口说明-转换</vt:lpstr>
      <vt:lpstr>接口说明-保存wav文件</vt:lpstr>
      <vt:lpstr>PowerPoint 演示文稿</vt:lpstr>
      <vt:lpstr>语音识别服务程序的开发(不要求)</vt:lpstr>
      <vt:lpstr>在实践中体验成功的乐趣！  谢 谢！</vt:lpstr>
    </vt:vector>
  </TitlesOfParts>
  <Company>jl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tug</dc:creator>
  <cp:lastModifiedBy>Vichayturen</cp:lastModifiedBy>
  <cp:revision>2009</cp:revision>
  <dcterms:created xsi:type="dcterms:W3CDTF">2022-10-14T07:47:00Z</dcterms:created>
  <dcterms:modified xsi:type="dcterms:W3CDTF">2022-10-18T09:45:29Z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
  </property>
</Properties>
</file>